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68.xml"/>
  <Override ContentType="application/vnd.openxmlformats-officedocument.presentationml.notesSlide+xml" PartName="/ppt/notesSlides/notesSlide354.xml"/>
  <Override ContentType="application/vnd.openxmlformats-officedocument.presentationml.notesSlide+xml" PartName="/ppt/notesSlides/notesSlide222.xml"/>
  <Override ContentType="application/vnd.openxmlformats-officedocument.presentationml.notesSlide+xml" PartName="/ppt/notesSlides/notesSlide311.xml"/>
  <Override ContentType="application/vnd.openxmlformats-officedocument.presentationml.notesSlide+xml" PartName="/ppt/notesSlides/notesSlide257.xml"/>
  <Override ContentType="application/vnd.openxmlformats-officedocument.presentationml.notesSlide+xml" PartName="/ppt/notesSlides/notesSlide265.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249.xml"/>
  <Override ContentType="application/vnd.openxmlformats-officedocument.presentationml.notesSlide+xml" PartName="/ppt/notesSlides/notesSlide273.xml"/>
  <Override ContentType="application/vnd.openxmlformats-officedocument.presentationml.notesSlide+xml" PartName="/ppt/notesSlides/notesSlide206.xml"/>
  <Override ContentType="application/vnd.openxmlformats-officedocument.presentationml.notesSlide+xml" PartName="/ppt/notesSlides/notesSlide230.xml"/>
  <Override ContentType="application/vnd.openxmlformats-officedocument.presentationml.notesSlide+xml" PartName="/ppt/notesSlides/notesSlide338.xml"/>
  <Override ContentType="application/vnd.openxmlformats-officedocument.presentationml.notesSlide+xml" PartName="/ppt/notesSlides/notesSlide362.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76.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16.xml"/>
  <Override ContentType="application/vnd.openxmlformats-officedocument.presentationml.notesSlide+xml" PartName="/ppt/notesSlides/notesSlide303.xml"/>
  <Override ContentType="application/vnd.openxmlformats-officedocument.presentationml.notesSlide+xml" PartName="/ppt/notesSlides/notesSlide346.xml"/>
  <Override ContentType="application/vnd.openxmlformats-officedocument.presentationml.notesSlide+xml" PartName="/ppt/notesSlides/notesSlide214.xml"/>
  <Override ContentType="application/vnd.openxmlformats-officedocument.presentationml.notesSlide+xml" PartName="/ppt/notesSlides/notesSlide1.xml"/>
  <Override ContentType="application/vnd.openxmlformats-officedocument.presentationml.notesSlide+xml" PartName="/ppt/notesSlides/notesSlide196.xml"/>
  <Override ContentType="application/vnd.openxmlformats-officedocument.presentationml.notesSlide+xml" PartName="/ppt/notesSlides/notesSlide250.xml"/>
  <Override ContentType="application/vnd.openxmlformats-officedocument.presentationml.notesSlide+xml" PartName="/ppt/notesSlides/notesSlide105.xml"/>
  <Override ContentType="application/vnd.openxmlformats-officedocument.presentationml.notesSlide+xml" PartName="/ppt/notesSlides/notesSlide148.xml"/>
  <Override ContentType="application/vnd.openxmlformats-officedocument.presentationml.notesSlide+xml" PartName="/ppt/notesSlides/notesSlide202.xml"/>
  <Override ContentType="application/vnd.openxmlformats-officedocument.presentationml.notesSlide+xml" PartName="/ppt/notesSlides/notesSlide39.xml"/>
  <Override ContentType="application/vnd.openxmlformats-officedocument.presentationml.notesSlide+xml" PartName="/ppt/notesSlides/notesSlide293.xml"/>
  <Override ContentType="application/vnd.openxmlformats-officedocument.presentationml.notesSlide+xml" PartName="/ppt/notesSlides/notesSlide137.xml"/>
  <Override ContentType="application/vnd.openxmlformats-officedocument.presentationml.notesSlide+xml" PartName="/ppt/notesSlides/notesSlide277.xml"/>
  <Override ContentType="application/vnd.openxmlformats-officedocument.presentationml.notesSlide+xml" PartName="/ppt/notesSlides/notesSlide87.xml"/>
  <Override ContentType="application/vnd.openxmlformats-officedocument.presentationml.notesSlide+xml" PartName="/ppt/notesSlides/notesSlide44.xml"/>
  <Override ContentType="application/vnd.openxmlformats-officedocument.presentationml.notesSlide+xml" PartName="/ppt/notesSlides/notesSlide23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326.xml"/>
  <Override ContentType="application/vnd.openxmlformats-officedocument.presentationml.notesSlide+xml" PartName="/ppt/notesSlides/notesSlide110.xml"/>
  <Override ContentType="application/vnd.openxmlformats-officedocument.presentationml.notesSlide+xml" PartName="/ppt/notesSlides/notesSlide184.xml"/>
  <Override ContentType="application/vnd.openxmlformats-officedocument.presentationml.notesSlide+xml" PartName="/ppt/notesSlides/notesSlide75.xml"/>
  <Override ContentType="application/vnd.openxmlformats-officedocument.presentationml.notesSlide+xml" PartName="/ppt/notesSlides/notesSlide281.xml"/>
  <Override ContentType="application/vnd.openxmlformats-officedocument.presentationml.notesSlide+xml" PartName="/ppt/notesSlides/notesSlide331.xml"/>
  <Override ContentType="application/vnd.openxmlformats-officedocument.presentationml.notesSlide+xml" PartName="/ppt/notesSlides/notesSlide229.xml"/>
  <Override ContentType="application/vnd.openxmlformats-officedocument.presentationml.notesSlide+xml" PartName="/ppt/notesSlides/notesSlide180.xml"/>
  <Override ContentType="application/vnd.openxmlformats-officedocument.presentationml.notesSlide+xml" PartName="/ppt/notesSlides/notesSlide172.xml"/>
  <Override ContentType="application/vnd.openxmlformats-officedocument.presentationml.notesSlide+xml" PartName="/ppt/notesSlides/notesSlide261.xml"/>
  <Override ContentType="application/vnd.openxmlformats-officedocument.presentationml.notesSlide+xml" PartName="/ppt/notesSlides/notesSlide9.xml"/>
  <Override ContentType="application/vnd.openxmlformats-officedocument.presentationml.notesSlide+xml" PartName="/ppt/notesSlides/notesSlide63.xml"/>
  <Override ContentType="application/vnd.openxmlformats-officedocument.presentationml.notesSlide+xml" PartName="/ppt/notesSlides/notesSlide358.xml"/>
  <Override ContentType="application/vnd.openxmlformats-officedocument.presentationml.notesSlide+xml" PartName="/ppt/notesSlides/notesSlide342.xml"/>
  <Override ContentType="application/vnd.openxmlformats-officedocument.presentationml.notesSlide+xml" PartName="/ppt/notesSlides/notesSlide270.xml"/>
  <Override ContentType="application/vnd.openxmlformats-officedocument.presentationml.notesSlide+xml" PartName="/ppt/notesSlides/notesSlide20.xml"/>
  <Override ContentType="application/vnd.openxmlformats-officedocument.presentationml.notesSlide+xml" PartName="/ppt/notesSlides/notesSlide210.xml"/>
  <Override ContentType="application/vnd.openxmlformats-officedocument.presentationml.notesSlide+xml" PartName="/ppt/notesSlides/notesSlide315.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296.xml"/>
  <Override ContentType="application/vnd.openxmlformats-officedocument.presentationml.notesSlide+xml" PartName="/ppt/notesSlides/notesSlide253.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238.xml"/>
  <Override ContentType="application/vnd.openxmlformats-officedocument.presentationml.notesSlide+xml" PartName="/ppt/notesSlides/notesSlide15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52.xml"/>
  <Override ContentType="application/vnd.openxmlformats-officedocument.presentationml.notesSlide+xml" PartName="/ppt/notesSlides/notesSlide351.xml"/>
  <Override ContentType="application/vnd.openxmlformats-officedocument.presentationml.notesSlide+xml" PartName="/ppt/notesSlides/notesSlide319.xml"/>
  <Override ContentType="application/vnd.openxmlformats-officedocument.presentationml.notesSlide+xml" PartName="/ppt/notesSlides/notesSlide35.xml"/>
  <Override ContentType="application/vnd.openxmlformats-officedocument.presentationml.notesSlide+xml" PartName="/ppt/notesSlides/notesSlide161.xml"/>
  <Override ContentType="application/vnd.openxmlformats-officedocument.presentationml.notesSlide+xml" PartName="/ppt/notesSlides/notesSlide334.xml"/>
  <Override ContentType="application/vnd.openxmlformats-officedocument.presentationml.notesSlide+xml" PartName="/ppt/notesSlides/notesSlide306.xml"/>
  <Override ContentType="application/vnd.openxmlformats-officedocument.presentationml.notesSlide+xml" PartName="/ppt/notesSlides/notesSlide349.xml"/>
  <Override ContentType="application/vnd.openxmlformats-officedocument.presentationml.notesSlide+xml" PartName="/ppt/notesSlides/notesSlide5.xml"/>
  <Override ContentType="application/vnd.openxmlformats-officedocument.presentationml.notesSlide+xml" PartName="/ppt/notesSlides/notesSlide187.xml"/>
  <Override ContentType="application/vnd.openxmlformats-officedocument.presentationml.notesSlide+xml" PartName="/ppt/notesSlides/notesSlide78.xml"/>
  <Override ContentType="application/vnd.openxmlformats-officedocument.presentationml.notesSlide+xml" PartName="/ppt/notesSlides/notesSlide323.xml"/>
  <Override ContentType="application/vnd.openxmlformats-officedocument.presentationml.notesSlide+xml" PartName="/ppt/notesSlides/notesSlide71.xml"/>
  <Override ContentType="application/vnd.openxmlformats-officedocument.presentationml.notesSlide+xml" PartName="/ppt/notesSlides/notesSlide285.xml"/>
  <Override ContentType="application/vnd.openxmlformats-officedocument.presentationml.notesSlide+xml" PartName="/ppt/notesSlides/notesSlide225.xml"/>
  <Override ContentType="application/vnd.openxmlformats-officedocument.presentationml.notesSlide+xml" PartName="/ppt/notesSlides/notesSlide242.xml"/>
  <Override ContentType="application/vnd.openxmlformats-officedocument.presentationml.notesSlide+xml" PartName="/ppt/notesSlides/notesSlide268.xml"/>
  <Override ContentType="application/vnd.openxmlformats-officedocument.presentationml.notesSlide+xml" PartName="/ppt/notesSlides/notesSlide329.xml"/>
  <Override ContentType="application/vnd.openxmlformats-officedocument.presentationml.notesSlide+xml" PartName="/ppt/notesSlides/notesSlide290.xml"/>
  <Override ContentType="application/vnd.openxmlformats-officedocument.presentationml.notesSlide+xml" PartName="/ppt/notesSlides/notesSlide274.xml"/>
  <Override ContentType="application/vnd.openxmlformats-officedocument.presentationml.notesSlide+xml" PartName="/ppt/notesSlides/notesSlide84.xml"/>
  <Override ContentType="application/vnd.openxmlformats-officedocument.presentationml.notesSlide+xml" PartName="/ppt/notesSlides/notesSlide302.xml"/>
  <Override ContentType="application/vnd.openxmlformats-officedocument.presentationml.notesSlide+xml" PartName="/ppt/notesSlides/notesSlide76.xml"/>
  <Override ContentType="application/vnd.openxmlformats-officedocument.presentationml.notesSlide+xml" PartName="/ppt/notesSlides/notesSlide345.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24.xml"/>
  <Override ContentType="application/vnd.openxmlformats-officedocument.presentationml.notesSlide+xml" PartName="/ppt/notesSlides/notesSlide256.xml"/>
  <Override ContentType="application/vnd.openxmlformats-officedocument.presentationml.notesSlide+xml" PartName="/ppt/notesSlides/notesSlide213.xml"/>
  <Override ContentType="application/vnd.openxmlformats-officedocument.presentationml.notesSlide+xml" PartName="/ppt/notesSlides/notesSlide223.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177.xml"/>
  <Override ContentType="application/vnd.openxmlformats-officedocument.presentationml.notesSlide+xml" PartName="/ppt/notesSlides/notesSlide231.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266.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320.xml"/>
  <Override ContentType="application/vnd.openxmlformats-officedocument.presentationml.notesSlide+xml" PartName="/ppt/notesSlides/notesSlide4.xml"/>
  <Override ContentType="application/vnd.openxmlformats-officedocument.presentationml.notesSlide+xml" PartName="/ppt/notesSlides/notesSlide203.xml"/>
  <Override ContentType="application/vnd.openxmlformats-officedocument.presentationml.notesSlide+xml" PartName="/ppt/notesSlides/notesSlide330.xml"/>
  <Override ContentType="application/vnd.openxmlformats-officedocument.presentationml.notesSlide+xml" PartName="/ppt/notesSlides/notesSlide13.xml"/>
  <Override ContentType="application/vnd.openxmlformats-officedocument.presentationml.notesSlide+xml" PartName="/ppt/notesSlides/notesSlide24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95.xml"/>
  <Override ContentType="application/vnd.openxmlformats-officedocument.presentationml.notesSlide+xml" PartName="/ppt/notesSlides/notesSlide289.xml"/>
  <Override ContentType="application/vnd.openxmlformats-officedocument.presentationml.notesSlide+xml" PartName="/ppt/notesSlides/notesSlide280.xml"/>
  <Override ContentType="application/vnd.openxmlformats-officedocument.presentationml.notesSlide+xml" PartName="/ppt/notesSlides/notesSlide183.xml"/>
  <Override ContentType="application/vnd.openxmlformats-officedocument.presentationml.notesSlide+xml" PartName="/ppt/notesSlides/notesSlide217.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167.xml"/>
  <Override ContentType="application/vnd.openxmlformats-officedocument.presentationml.notesSlide+xml" PartName="/ppt/notesSlides/notesSlide140.xml"/>
  <Override ContentType="application/vnd.openxmlformats-officedocument.presentationml.notesSlide+xml" PartName="/ppt/notesSlides/notesSlide314.xml"/>
  <Override ContentType="application/vnd.openxmlformats-officedocument.presentationml.notesSlide+xml" PartName="/ppt/notesSlides/notesSlide27.xml"/>
  <Override ContentType="application/vnd.openxmlformats-officedocument.presentationml.notesSlide+xml" PartName="/ppt/notesSlides/notesSlide339.xml"/>
  <Override ContentType="application/vnd.openxmlformats-officedocument.presentationml.notesSlide+xml" PartName="/ppt/notesSlides/notesSlide88.xml"/>
  <Override ContentType="application/vnd.openxmlformats-officedocument.presentationml.notesSlide+xml" PartName="/ppt/notesSlides/notesSlide357.xml"/>
  <Override ContentType="application/vnd.openxmlformats-officedocument.presentationml.notesSlide+xml" PartName="/ppt/notesSlides/notesSlide251.xml"/>
  <Override ContentType="application/vnd.openxmlformats-officedocument.presentationml.notesSlide+xml" PartName="/ppt/notesSlides/notesSlide294.xml"/>
  <Override ContentType="application/vnd.openxmlformats-officedocument.presentationml.notesSlide+xml" PartName="/ppt/notesSlides/notesSlide149.xml"/>
  <Override ContentType="application/vnd.openxmlformats-officedocument.presentationml.notesSlide+xml" PartName="/ppt/notesSlides/notesSlide252.xml"/>
  <Override ContentType="application/vnd.openxmlformats-officedocument.presentationml.notesSlide+xml" PartName="/ppt/notesSlides/notesSlide62.xml"/>
  <Override ContentType="application/vnd.openxmlformats-officedocument.presentationml.notesSlide+xml" PartName="/ppt/notesSlides/notesSlide295.xml"/>
  <Override ContentType="application/vnd.openxmlformats-officedocument.presentationml.notesSlide+xml" PartName="/ppt/notesSlides/notesSlide324.xml"/>
  <Override ContentType="application/vnd.openxmlformats-officedocument.presentationml.notesSlide+xml" PartName="/ppt/notesSlides/notesSlide235.xml"/>
  <Override ContentType="application/vnd.openxmlformats-officedocument.presentationml.notesSlide+xml" PartName="/ppt/notesSlides/notesSlide341.xml"/>
  <Override ContentType="application/vnd.openxmlformats-officedocument.presentationml.notesSlide+xml" PartName="/ppt/notesSlides/notesSlide45.xml"/>
  <Override ContentType="application/vnd.openxmlformats-officedocument.presentationml.notesSlide+xml" PartName="/ppt/notesSlides/notesSlide28.xml"/>
  <Override ContentType="application/vnd.openxmlformats-officedocument.presentationml.notesSlide+xml" PartName="/ppt/notesSlides/notesSlide139.xml"/>
  <Override ContentType="application/vnd.openxmlformats-officedocument.presentationml.notesSlide+xml" PartName="/ppt/notesSlides/notesSlide278.xml"/>
  <Override ContentType="application/vnd.openxmlformats-officedocument.presentationml.notesSlide+xml" PartName="/ppt/notesSlides/notesSlide228.xml"/>
  <Override ContentType="application/vnd.openxmlformats-officedocument.presentationml.notesSlide+xml" PartName="/ppt/notesSlides/notesSlide55.xml"/>
  <Override ContentType="application/vnd.openxmlformats-officedocument.presentationml.notesSlide+xml" PartName="/ppt/notesSlides/notesSlide156.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199.xml"/>
  <Override ContentType="application/vnd.openxmlformats-officedocument.presentationml.notesSlide+xml" PartName="/ppt/notesSlides/notesSlide245.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288.xml"/>
  <Override ContentType="application/vnd.openxmlformats-officedocument.presentationml.notesSlide+xml" PartName="/ppt/notesSlides/notesSlide190.xml"/>
  <Override ContentType="application/vnd.openxmlformats-officedocument.presentationml.notesSlide+xml" PartName="/ppt/notesSlides/notesSlide218.xml"/>
  <Override ContentType="application/vnd.openxmlformats-officedocument.presentationml.notesSlide+xml" PartName="/ppt/notesSlides/notesSlide262.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173.xml"/>
  <Override ContentType="application/vnd.openxmlformats-officedocument.presentationml.notesSlide+xml" PartName="/ppt/notesSlides/notesSlide307.xml"/>
  <Override ContentType="application/vnd.openxmlformats-officedocument.presentationml.notesSlide+xml" PartName="/ppt/notesSlides/notesSlide335.xml"/>
  <Override ContentType="application/vnd.openxmlformats-officedocument.presentationml.notesSlide+xml" PartName="/ppt/notesSlides/notesSlide318.xml"/>
  <Override ContentType="application/vnd.openxmlformats-officedocument.presentationml.notesSlide+xml" PartName="/ppt/notesSlides/notesSlide284.xml"/>
  <Override ContentType="application/vnd.openxmlformats-officedocument.presentationml.notesSlide+xml" PartName="/ppt/notesSlides/notesSlide352.xml"/>
  <Override ContentType="application/vnd.openxmlformats-officedocument.presentationml.notesSlide+xml" PartName="/ppt/notesSlides/notesSlide128.xml"/>
  <Override ContentType="application/vnd.openxmlformats-officedocument.presentationml.notesSlide+xml" PartName="/ppt/notesSlides/notesSlide267.xml"/>
  <Override ContentType="application/vnd.openxmlformats-officedocument.presentationml.notesSlide+xml" PartName="/ppt/notesSlides/notesSlide224.xml"/>
  <Override ContentType="application/vnd.openxmlformats-officedocument.presentationml.notesSlide+xml" PartName="/ppt/notesSlides/notesSlide241.xml"/>
  <Override ContentType="application/vnd.openxmlformats-officedocument.presentationml.notesSlide+xml" PartName="/ppt/notesSlides/notesSlide162.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207.xml"/>
  <Override ContentType="application/vnd.openxmlformats-officedocument.presentationml.notesSlide+xml" PartName="/ppt/notesSlides/notesSlide299.xml"/>
  <Override ContentType="application/vnd.openxmlformats-officedocument.presentationml.notesSlide+xml" PartName="/ppt/notesSlides/notesSlide102.xml"/>
  <Override ContentType="application/vnd.openxmlformats-officedocument.presentationml.notesSlide+xml" PartName="/ppt/notesSlides/notesSlide8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88.xml"/>
  <Override ContentType="application/vnd.openxmlformats-officedocument.presentationml.notesSlide+xml" PartName="/ppt/notesSlides/notesSlide3.xml"/>
  <Override ContentType="application/vnd.openxmlformats-officedocument.presentationml.notesSlide+xml" PartName="/ppt/notesSlides/notesSlide291.xml"/>
  <Override ContentType="application/vnd.openxmlformats-officedocument.presentationml.notesSlide+xml" PartName="/ppt/notesSlides/notesSlide50.xml"/>
  <Override ContentType="application/vnd.openxmlformats-officedocument.presentationml.notesSlide+xml" PartName="/ppt/notesSlides/notesSlide239.xml"/>
  <Override ContentType="application/vnd.openxmlformats-officedocument.presentationml.notesSlide+xml" PartName="/ppt/notesSlides/notesSlide240.xml"/>
  <Override ContentType="application/vnd.openxmlformats-officedocument.presentationml.notesSlide+xml" PartName="/ppt/notesSlides/notesSlide107.xml"/>
  <Override ContentType="application/vnd.openxmlformats-officedocument.presentationml.notesSlide+xml" PartName="/ppt/notesSlides/notesSlide186.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283.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232.xml"/>
  <Override ContentType="application/vnd.openxmlformats-officedocument.presentationml.notesSlide+xml" PartName="/ppt/notesSlides/notesSlide275.xml"/>
  <Override ContentType="application/vnd.openxmlformats-officedocument.presentationml.notesSlide+xml" PartName="/ppt/notesSlides/notesSlide85.xml"/>
  <Override ContentType="application/vnd.openxmlformats-officedocument.presentationml.notesSlide+xml" PartName="/ppt/notesSlides/notesSlide194.xml"/>
  <Override ContentType="application/vnd.openxmlformats-officedocument.presentationml.notesSlide+xml" PartName="/ppt/notesSlides/notesSlide328.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360.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263.xml"/>
  <Override ContentType="application/vnd.openxmlformats-officedocument.presentationml.notesSlide+xml" PartName="/ppt/notesSlides/notesSlide259.xml"/>
  <Override ContentType="application/vnd.openxmlformats-officedocument.presentationml.notesSlide+xml" PartName="/ppt/notesSlides/notesSlide81.xml"/>
  <Override ContentType="application/vnd.openxmlformats-officedocument.presentationml.notesSlide+xml" PartName="/ppt/notesSlides/notesSlide166.xml"/>
  <Override ContentType="application/vnd.openxmlformats-officedocument.presentationml.notesSlide+xml" PartName="/ppt/notesSlides/notesSlide182.xml"/>
  <Override ContentType="application/vnd.openxmlformats-officedocument.presentationml.notesSlide+xml" PartName="/ppt/notesSlides/notesSlide30.xml"/>
  <Override ContentType="application/vnd.openxmlformats-officedocument.presentationml.notesSlide+xml" PartName="/ppt/notesSlides/notesSlide220.xml"/>
  <Override ContentType="application/vnd.openxmlformats-officedocument.presentationml.notesSlide+xml" PartName="/ppt/notesSlides/notesSlide313.xml"/>
  <Override ContentType="application/vnd.openxmlformats-officedocument.presentationml.notesSlide+xml" PartName="/ppt/notesSlides/notesSlide69.xml"/>
  <Override ContentType="application/vnd.openxmlformats-officedocument.presentationml.notesSlide+xml" PartName="/ppt/notesSlides/notesSlide356.xml"/>
  <Override ContentType="application/vnd.openxmlformats-officedocument.presentationml.notesSlide+xml" PartName="/ppt/notesSlides/notesSlide178.xml"/>
  <Override ContentType="application/vnd.openxmlformats-officedocument.presentationml.notesSlide+xml" PartName="/ppt/notesSlides/notesSlide26.xml"/>
  <Override ContentType="application/vnd.openxmlformats-officedocument.presentationml.notesSlide+xml" PartName="/ppt/notesSlides/notesSlide135.xml"/>
  <Override ContentType="application/vnd.openxmlformats-officedocument.presentationml.notesSlide+xml" PartName="/ppt/notesSlides/notesSlide93.xml"/>
  <Override ContentType="application/vnd.openxmlformats-officedocument.presentationml.notesSlide+xml" PartName="/ppt/notesSlides/notesSlide204.xml"/>
  <Override ContentType="application/vnd.openxmlformats-officedocument.presentationml.notesSlide+xml" PartName="/ppt/notesSlides/notesSlide247.xml"/>
  <Override ContentType="application/vnd.openxmlformats-officedocument.presentationml.notesSlide+xml" PartName="/ppt/notesSlides/notesSlide301.xml"/>
  <Override ContentType="application/vnd.openxmlformats-officedocument.presentationml.notesSlide+xml" PartName="/ppt/notesSlides/notesSlide57.xml"/>
  <Override ContentType="application/vnd.openxmlformats-officedocument.presentationml.notesSlide+xml" PartName="/ppt/notesSlides/notesSlide123.xml"/>
  <Override ContentType="application/vnd.openxmlformats-officedocument.presentationml.notesSlide+xml" PartName="/ppt/notesSlides/notesSlide171.xml"/>
  <Override ContentType="application/vnd.openxmlformats-officedocument.presentationml.notesSlide+xml" PartName="/ppt/notesSlides/notesSlide344.xml"/>
  <Override ContentType="application/vnd.openxmlformats-officedocument.presentationml.notesSlide+xml" PartName="/ppt/notesSlides/notesSlide14.xml"/>
  <Override ContentType="application/vnd.openxmlformats-officedocument.presentationml.notesSlide+xml" PartName="/ppt/notesSlides/notesSlide216.xml"/>
  <Override ContentType="application/vnd.openxmlformats-officedocument.presentationml.notesSlide+xml" PartName="/ppt/notesSlides/notesSlide227.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163.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98.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155.xml"/>
  <Override ContentType="application/vnd.openxmlformats-officedocument.presentationml.notesSlide+xml" PartName="/ppt/notesSlides/notesSlide287.xml"/>
  <Override ContentType="application/vnd.openxmlformats-officedocument.presentationml.notesSlide+xml" PartName="/ppt/notesSlides/notesSlide189.xml"/>
  <Override ContentType="application/vnd.openxmlformats-officedocument.presentationml.notesSlide+xml" PartName="/ppt/notesSlides/notesSlide46.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219.xml"/>
  <Override ContentType="application/vnd.openxmlformats-officedocument.presentationml.notesSlide+xml" PartName="/ppt/notesSlides/notesSlide11.xml"/>
  <Override ContentType="application/vnd.openxmlformats-officedocument.presentationml.notesSlide+xml" PartName="/ppt/notesSlides/notesSlide332.xml"/>
  <Override ContentType="application/vnd.openxmlformats-officedocument.presentationml.notesSlide+xml" PartName="/ppt/notesSlides/notesSlide120.xml"/>
  <Override ContentType="application/vnd.openxmlformats-officedocument.presentationml.notesSlide+xml" PartName="/ppt/notesSlides/notesSlide308.xml"/>
  <Override ContentType="application/vnd.openxmlformats-officedocument.presentationml.notesSlide+xml" PartName="/ppt/notesSlides/notesSlide325.xml"/>
  <Override ContentType="application/vnd.openxmlformats-officedocument.presentationml.notesSlide+xml" PartName="/ppt/notesSlides/notesSlide279.xml"/>
  <Override ContentType="application/vnd.openxmlformats-officedocument.presentationml.notesSlide+xml" PartName="/ppt/notesSlides/notesSlide236.xml"/>
  <Override ContentType="application/vnd.openxmlformats-officedocument.presentationml.notesSlide+xml" PartName="/ppt/notesSlides/notesSlide244.xml"/>
  <Override ContentType="application/vnd.openxmlformats-officedocument.presentationml.notesSlide+xml" PartName="/ppt/notesSlides/notesSlide201.xml"/>
  <Override ContentType="application/vnd.openxmlformats-officedocument.presentationml.notesSlide+xml" PartName="/ppt/notesSlides/notesSlide1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91.xml"/>
  <Override ContentType="application/vnd.openxmlformats-officedocument.presentationml.notesSlide+xml" PartName="/ppt/notesSlides/notesSlide208.xml"/>
  <Override ContentType="application/vnd.openxmlformats-officedocument.presentationml.notesSlide+xml" PartName="/ppt/notesSlides/notesSlide22.xml"/>
  <Override ContentType="application/vnd.openxmlformats-officedocument.presentationml.notesSlide+xml" PartName="/ppt/notesSlides/notesSlide321.xml"/>
  <Override ContentType="application/vnd.openxmlformats-officedocument.presentationml.notesSlide+xml" PartName="/ppt/notesSlides/notesSlide7.xml"/>
  <Override ContentType="application/vnd.openxmlformats-officedocument.presentationml.notesSlide+xml" PartName="/ppt/notesSlides/notesSlide65.xml"/>
  <Override ContentType="application/vnd.openxmlformats-officedocument.presentationml.notesSlide+xml" PartName="/ppt/notesSlides/notesSlide174.xml"/>
  <Override ContentType="application/vnd.openxmlformats-officedocument.presentationml.notesSlide+xml" PartName="/ppt/notesSlides/notesSlide347.xml"/>
  <Override ContentType="application/vnd.openxmlformats-officedocument.presentationml.notesSlide+xml" PartName="/ppt/notesSlides/notesSlide317.xml"/>
  <Override ContentType="application/vnd.openxmlformats-officedocument.presentationml.notesSlide+xml" PartName="/ppt/notesSlides/notesSlide336.xml"/>
  <Override ContentType="application/vnd.openxmlformats-officedocument.presentationml.notesSlide+xml" PartName="/ppt/notesSlides/notesSlide304.xml"/>
  <Override ContentType="application/vnd.openxmlformats-officedocument.presentationml.notesSlide+xml" PartName="/ppt/notesSlides/notesSlide272.xml"/>
  <Override ContentType="application/vnd.openxmlformats-officedocument.presentationml.notesSlide+xml" PartName="/ppt/notesSlides/notesSlide310.xml"/>
  <Override ContentType="application/vnd.openxmlformats-officedocument.presentationml.notesSlide+xml" PartName="/ppt/notesSlides/notesSlide340.xml"/>
  <Override ContentType="application/vnd.openxmlformats-officedocument.presentationml.notesSlide+xml" PartName="/ppt/notesSlides/notesSlide353.xml"/>
  <Override ContentType="application/vnd.openxmlformats-officedocument.presentationml.notesSlide+xml" PartName="/ppt/notesSlides/notesSlide255.xml"/>
  <Override ContentType="application/vnd.openxmlformats-officedocument.presentationml.notesSlide+xml" PartName="/ppt/notesSlides/notesSlide212.xml"/>
  <Override ContentType="application/vnd.openxmlformats-officedocument.presentationml.notesSlide+xml" PartName="/ppt/notesSlides/notesSlide298.xml"/>
  <Override ContentType="application/vnd.openxmlformats-officedocument.presentationml.notesSlide+xml" PartName="/ppt/notesSlides/notesSlide92.xml"/>
  <Override ContentType="application/vnd.openxmlformats-officedocument.presentationml.notesSlide+xml" PartName="/ppt/notesSlides/notesSlide193.xml"/>
  <Override ContentType="application/vnd.openxmlformats-officedocument.presentationml.notesSlide+xml" PartName="/ppt/notesSlides/notesSlide282.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248.xml"/>
  <Override ContentType="application/vnd.openxmlformats-officedocument.presentationml.notesSlide+xml" PartName="/ppt/notesSlides/notesSlide116.xml"/>
  <Override ContentType="application/vnd.openxmlformats-officedocument.presentationml.notesSlide+xml" PartName="/ppt/notesSlides/notesSlide15.xml"/>
  <Override ContentType="application/vnd.openxmlformats-officedocument.presentationml.notesSlide+xml" PartName="/ppt/notesSlides/notesSlide159.xml"/>
  <Override ContentType="application/vnd.openxmlformats-officedocument.presentationml.notesSlide+xml" PartName="/ppt/notesSlides/notesSlide185.xml"/>
  <Override ContentType="application/vnd.openxmlformats-officedocument.presentationml.notesSlide+xml" PartName="/ppt/notesSlides/notesSlide215.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258.xml"/>
  <Override ContentType="application/vnd.openxmlformats-officedocument.presentationml.notesSlide+xml" PartName="/ppt/notesSlides/notesSlide355.xml"/>
  <Override ContentType="application/vnd.openxmlformats-officedocument.presentationml.notesSlide+xml" PartName="/ppt/notesSlides/notesSlide312.xml"/>
  <Override ContentType="application/vnd.openxmlformats-officedocument.presentationml.notesSlide+xml" PartName="/ppt/notesSlides/notesSlide169.xml"/>
  <Override ContentType="application/vnd.openxmlformats-officedocument.presentationml.notesSlide+xml" PartName="/ppt/notesSlides/notesSlide292.xml"/>
  <Override ContentType="application/vnd.openxmlformats-officedocument.presentationml.notesSlide+xml" PartName="/ppt/notesSlides/notesSlide205.xml"/>
  <Override ContentType="application/vnd.openxmlformats-officedocument.presentationml.notesSlide+xml" PartName="/ppt/notesSlides/notesSlide337.xml"/>
  <Override ContentType="application/vnd.openxmlformats-officedocument.presentationml.notesSlide+xml" PartName="/ppt/notesSlides/notesSlide108.xml"/>
  <Override ContentType="application/vnd.openxmlformats-officedocument.presentationml.notesSlide+xml" PartName="/ppt/notesSlides/notesSlide25.xml"/>
  <Override ContentType="application/vnd.openxmlformats-officedocument.presentationml.notesSlide+xml" PartName="/ppt/notesSlides/notesSlide160.xml"/>
  <Override ContentType="application/vnd.openxmlformats-officedocument.presentationml.notesSlide+xml" PartName="/ppt/notesSlides/notesSlide43.xml"/>
  <Override ContentType="application/vnd.openxmlformats-officedocument.presentationml.notesSlide+xml" PartName="/ppt/notesSlides/notesSlide276.xml"/>
  <Override ContentType="application/vnd.openxmlformats-officedocument.presentationml.notesSlide+xml" PartName="/ppt/notesSlides/notesSlide86.xml"/>
  <Override ContentType="application/vnd.openxmlformats-officedocument.presentationml.notesSlide+xml" PartName="/ppt/notesSlides/notesSlide179.xml"/>
  <Override ContentType="application/vnd.openxmlformats-officedocument.presentationml.notesSlide+xml" PartName="/ppt/notesSlides/notesSlide343.xml"/>
  <Override ContentType="application/vnd.openxmlformats-officedocument.presentationml.notesSlide+xml" PartName="/ppt/notesSlides/notesSlide233.xml"/>
  <Override ContentType="application/vnd.openxmlformats-officedocument.presentationml.notesSlide+xml" PartName="/ppt/notesSlides/notesSlide300.xml"/>
  <Override ContentType="application/vnd.openxmlformats-officedocument.presentationml.notesSlide+xml" PartName="/ppt/notesSlides/notesSlide327.xml"/>
  <Override ContentType="application/vnd.openxmlformats-officedocument.presentationml.notesSlide+xml" PartName="/ppt/notesSlides/notesSlide165.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264.xml"/>
  <Override ContentType="application/vnd.openxmlformats-officedocument.presentationml.notesSlide+xml" PartName="/ppt/notesSlides/notesSlide361.xml"/>
  <Override ContentType="application/vnd.openxmlformats-officedocument.presentationml.notesSlide+xml" PartName="/ppt/notesSlides/notesSlide74.xml"/>
  <Override ContentType="application/vnd.openxmlformats-officedocument.presentationml.notesSlide+xml" PartName="/ppt/notesSlides/notesSlide170.xml"/>
  <Override ContentType="application/vnd.openxmlformats-officedocument.presentationml.notesSlide+xml" PartName="/ppt/notesSlides/notesSlide197.xml"/>
  <Override ContentType="application/vnd.openxmlformats-officedocument.presentationml.notesSlide+xml" PartName="/ppt/notesSlides/notesSlide221.xml"/>
  <Override ContentType="application/vnd.openxmlformats-officedocument.presentationml.notesSlide+xml" PartName="/ppt/notesSlides/notesSlide58.xml"/>
  <Override ContentType="application/vnd.openxmlformats-officedocument.presentationml.notesSlide+xml" PartName="/ppt/notesSlides/notesSlide154.xml"/>
  <Override ContentType="application/vnd.openxmlformats-officedocument.presentationml.notesSlide+xml" PartName="/ppt/notesSlides/notesSlide136.xml"/>
  <Override ContentType="application/vnd.openxmlformats-officedocument.presentationml.notesSlide+xml" PartName="/ppt/notesSlides/notesSlide309.xml"/>
  <Override ContentType="application/vnd.openxmlformats-officedocument.presentationml.notesSlide+xml" PartName="/ppt/notesSlides/notesSlide2.xml"/>
  <Override ContentType="application/vnd.openxmlformats-officedocument.presentationml.notesSlide+xml" PartName="/ppt/notesSlides/notesSlide359.xml"/>
  <Override ContentType="application/vnd.openxmlformats-officedocument.presentationml.notesSlide+xml" PartName="/ppt/notesSlides/notesSlide260.xml"/>
  <Override ContentType="application/vnd.openxmlformats-officedocument.presentationml.notesSlide+xml" PartName="/ppt/notesSlides/notesSlide316.xml"/>
  <Override ContentType="application/vnd.openxmlformats-officedocument.presentationml.notesSlide+xml" PartName="/ppt/notesSlides/notesSlide70.xml"/>
  <Override ContentType="application/vnd.openxmlformats-officedocument.presentationml.notesSlide+xml" PartName="/ppt/notesSlides/notesSlide243.xml"/>
  <Override ContentType="application/vnd.openxmlformats-officedocument.presentationml.notesSlide+xml" PartName="/ppt/notesSlides/notesSlide111.xml"/>
  <Override ContentType="application/vnd.openxmlformats-officedocument.presentationml.notesSlide+xml" PartName="/ppt/notesSlides/notesSlide226.xml"/>
  <Override ContentType="application/vnd.openxmlformats-officedocument.presentationml.notesSlide+xml" PartName="/ppt/notesSlides/notesSlide269.xml"/>
  <Override ContentType="application/vnd.openxmlformats-officedocument.presentationml.notesSlide+xml" PartName="/ppt/notesSlides/notesSlide200.xml"/>
  <Override ContentType="application/vnd.openxmlformats-officedocument.presentationml.notesSlide+xml" PartName="/ppt/notesSlides/notesSlide181.xml"/>
  <Override ContentType="application/vnd.openxmlformats-officedocument.presentationml.notesSlide+xml" PartName="/ppt/notesSlides/notesSlide47.xml"/>
  <Override ContentType="application/vnd.openxmlformats-officedocument.presentationml.notesSlide+xml" PartName="/ppt/notesSlides/notesSlide350.xml"/>
  <Override ContentType="application/vnd.openxmlformats-officedocument.presentationml.notesSlide+xml" PartName="/ppt/notesSlides/notesSlide209.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164.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333.xml"/>
  <Override ContentType="application/vnd.openxmlformats-officedocument.presentationml.notesSlide+xml" PartName="/ppt/notesSlides/notesSlide305.xml"/>
  <Override ContentType="application/vnd.openxmlformats-officedocument.presentationml.notesSlide+xml" PartName="/ppt/notesSlides/notesSlide6.xml"/>
  <Override ContentType="application/vnd.openxmlformats-officedocument.presentationml.notesSlide+xml" PartName="/ppt/notesSlides/notesSlide271.xml"/>
  <Override ContentType="application/vnd.openxmlformats-officedocument.presentationml.notesSlide+xml" PartName="/ppt/notesSlides/notesSlide237.xml"/>
  <Override ContentType="application/vnd.openxmlformats-officedocument.presentationml.notesSlide+xml" PartName="/ppt/notesSlides/notesSlide297.xml"/>
  <Override ContentType="application/vnd.openxmlformats-officedocument.presentationml.notesSlide+xml" PartName="/ppt/notesSlides/notesSlide211.xml"/>
  <Override ContentType="application/vnd.openxmlformats-officedocument.presentationml.notesSlide+xml" PartName="/ppt/notesSlides/notesSlide254.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96.xml"/>
  <Override ContentType="application/vnd.openxmlformats-officedocument.presentationml.notesSlide+xml" PartName="/ppt/notesSlides/notesSlide192.xml"/>
  <Override ContentType="application/vnd.openxmlformats-officedocument.presentationml.notesSlide+xml" PartName="/ppt/notesSlides/notesSlide286.xml"/>
  <Override ContentType="application/vnd.openxmlformats-officedocument.presentationml.notesSlide+xml" PartName="/ppt/notesSlides/notesSlide19.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158.xml"/>
  <Override ContentType="application/vnd.openxmlformats-officedocument.presentationml.notesSlide+xml" PartName="/ppt/notesSlides/notesSlide322.xml"/>
  <Override ContentType="application/vnd.openxmlformats-officedocument.presentationml.notesSlide+xml" PartName="/ppt/notesSlides/notesSlide175.xml"/>
  <Override ContentType="application/vnd.openxmlformats-officedocument.presentationml.notesSlide+xml" PartName="/ppt/notesSlides/notesSlide348.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296.xml"/>
  <Override ContentType="application/vnd.openxmlformats-officedocument.presentationml.slide+xml" PartName="/ppt/slides/slide164.xml"/>
  <Override ContentType="application/vnd.openxmlformats-officedocument.presentationml.slide+xml" PartName="/ppt/slides/slide253.xml"/>
  <Override ContentType="application/vnd.openxmlformats-officedocument.presentationml.slide+xml" PartName="/ppt/slides/slide43.xml"/>
  <Override ContentType="application/vnd.openxmlformats-officedocument.presentationml.slide+xml" PartName="/ppt/slides/slide199.xml"/>
  <Override ContentType="application/vnd.openxmlformats-officedocument.presentationml.slide+xml" PartName="/ppt/slides/slide210.xml"/>
  <Override ContentType="application/vnd.openxmlformats-officedocument.presentationml.slide+xml" PartName="/ppt/slides/slide78.xml"/>
  <Override ContentType="application/vnd.openxmlformats-officedocument.presentationml.slide+xml" PartName="/ppt/slides/slide350.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202.xml"/>
  <Override ContentType="application/vnd.openxmlformats-officedocument.presentationml.slide+xml" PartName="/ppt/slides/slide334.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72.xml"/>
  <Override ContentType="application/vnd.openxmlformats-officedocument.presentationml.slide+xml" PartName="/ppt/slides/slide19.xml"/>
  <Override ContentType="application/vnd.openxmlformats-officedocument.presentationml.slide+xml" PartName="/ppt/slides/slide326.xml"/>
  <Override ContentType="application/vnd.openxmlformats-officedocument.presentationml.slide+xml" PartName="/ppt/slides/slide5.xml"/>
  <Override ContentType="application/vnd.openxmlformats-officedocument.presentationml.slide+xml" PartName="/ppt/slides/slide237.xml"/>
  <Override ContentType="application/vnd.openxmlformats-officedocument.presentationml.slide+xml" PartName="/ppt/slides/slide261.xml"/>
  <Override ContentType="application/vnd.openxmlformats-officedocument.presentationml.slide+xml" PartName="/ppt/slides/slide51.xml"/>
  <Override ContentType="application/vnd.openxmlformats-officedocument.presentationml.slide+xml" PartName="/ppt/slides/slide245.xml"/>
  <Override ContentType="application/vnd.openxmlformats-officedocument.presentationml.slide+xml" PartName="/ppt/slides/slide113.xml"/>
  <Override ContentType="application/vnd.openxmlformats-officedocument.presentationml.slide+xml" PartName="/ppt/slides/slide288.xml"/>
  <Override ContentType="application/vnd.openxmlformats-officedocument.presentationml.slide+xml" PartName="/ppt/slides/slide342.xml"/>
  <Override ContentType="application/vnd.openxmlformats-officedocument.presentationml.slide+xml" PartName="/ppt/slides/slide94.xml"/>
  <Override ContentType="application/vnd.openxmlformats-officedocument.presentationml.slide+xml" PartName="/ppt/slides/slide156.xml"/>
  <Override ContentType="application/vnd.openxmlformats-officedocument.presentationml.slide+xml" PartName="/ppt/slides/slide217.xml"/>
  <Override ContentType="application/vnd.openxmlformats-officedocument.presentationml.slide+xml" PartName="/ppt/slides/slide281.xml"/>
  <Override ContentType="application/vnd.openxmlformats-officedocument.presentationml.slide+xml" PartName="/ppt/slides/slide71.xml"/>
  <Override ContentType="application/vnd.openxmlformats-officedocument.presentationml.slide+xml" PartName="/ppt/slides/slide179.xml"/>
  <Override ContentType="application/vnd.openxmlformats-officedocument.presentationml.slide+xml" PartName="/ppt/slides/slide276.xml"/>
  <Override ContentType="application/vnd.openxmlformats-officedocument.presentationml.slide+xml" PartName="/ppt/slides/slide233.xml"/>
  <Override ContentType="application/vnd.openxmlformats-officedocument.presentationml.slide+xml" PartName="/ppt/slides/slide66.xml"/>
  <Override ContentType="application/vnd.openxmlformats-officedocument.presentationml.slide+xml" PartName="/ppt/slides/slide362.xml"/>
  <Override ContentType="application/vnd.openxmlformats-officedocument.presentationml.slide+xml" PartName="/ppt/slides/slide265.xml"/>
  <Override ContentType="application/vnd.openxmlformats-officedocument.presentationml.slide+xml" PartName="/ppt/slides/slide23.xml"/>
  <Override ContentType="application/vnd.openxmlformats-officedocument.presentationml.slide+xml" PartName="/ppt/slides/slide229.xml"/>
  <Override ContentType="application/vnd.openxmlformats-officedocument.presentationml.slide+xml" PartName="/ppt/slides/slide136.xml"/>
  <Override ContentType="application/vnd.openxmlformats-officedocument.presentationml.slide+xml" PartName="/ppt/slides/slide184.xml"/>
  <Override ContentType="application/vnd.openxmlformats-officedocument.presentationml.slide+xml" PartName="/ppt/slides/slide357.xml"/>
  <Override ContentType="application/vnd.openxmlformats-officedocument.presentationml.slide+xml" PartName="/ppt/slides/slide141.xml"/>
  <Override ContentType="application/vnd.openxmlformats-officedocument.presentationml.slide+xml" PartName="/ppt/slides/slide314.xml"/>
  <Override ContentType="application/vnd.openxmlformats-officedocument.presentationml.slide+xml" PartName="/ppt/slides/slide338.xml"/>
  <Override ContentType="application/vnd.openxmlformats-officedocument.presentationml.slide+xml" PartName="/ppt/slides/slide82.xml"/>
  <Override ContentType="application/vnd.openxmlformats-officedocument.presentationml.slide+xml" PartName="/ppt/slides/slide9.xml"/>
  <Override ContentType="application/vnd.openxmlformats-officedocument.presentationml.slide+xml" PartName="/ppt/slides/slide16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187.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257.xml"/>
  <Override ContentType="application/vnd.openxmlformats-officedocument.presentationml.slide+xml" PartName="/ppt/slides/slide20.xml"/>
  <Override ContentType="application/vnd.openxmlformats-officedocument.presentationml.slide+xml" PartName="/ppt/slides/slide161.xml"/>
  <Override ContentType="application/vnd.openxmlformats-officedocument.presentationml.slide+xml" PartName="/ppt/slides/slide214.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206.xml"/>
  <Override ContentType="application/vnd.openxmlformats-officedocument.presentationml.slide+xml" PartName="/ppt/slides/slide55.xml"/>
  <Override ContentType="application/vnd.openxmlformats-officedocument.presentationml.slide+xml" PartName="/ppt/slides/slide249.xml"/>
  <Override ContentType="application/vnd.openxmlformats-officedocument.presentationml.slide+xml" PartName="/ppt/slides/slide195.xml"/>
  <Override ContentType="application/vnd.openxmlformats-officedocument.presentationml.slide+xml" PartName="/ppt/slides/slide306.xml"/>
  <Override ContentType="application/vnd.openxmlformats-officedocument.presentationml.slide+xml" PartName="/ppt/slides/slide272.xml"/>
  <Override ContentType="application/vnd.openxmlformats-officedocument.presentationml.slide+xml" PartName="/ppt/slides/slide59.xml"/>
  <Override ContentType="application/vnd.openxmlformats-officedocument.presentationml.slide+xml" PartName="/ppt/slides/slide285.xml"/>
  <Override ContentType="application/vnd.openxmlformats-officedocument.presentationml.slide+xml" PartName="/ppt/slides/slide89.xml"/>
  <Override ContentType="application/vnd.openxmlformats-officedocument.presentationml.slide+xml" PartName="/ppt/slides/slide323.xml"/>
  <Override ContentType="application/vnd.openxmlformats-officedocument.presentationml.slide+xml" PartName="/ppt/slides/slide242.xml"/>
  <Override ContentType="application/vnd.openxmlformats-officedocument.presentationml.slide+xml" PartName="/ppt/slides/slide349.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59.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176.xml"/>
  <Override ContentType="application/vnd.openxmlformats-officedocument.presentationml.slide+xml" PartName="/ppt/slides/slide268.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225.xml"/>
  <Override ContentType="application/vnd.openxmlformats-officedocument.presentationml.slide+xml" PartName="/ppt/slides/slide310.xml"/>
  <Override ContentType="application/vnd.openxmlformats-officedocument.presentationml.slide+xml" PartName="/ppt/slides/slide180.xml"/>
  <Override ContentType="application/vnd.openxmlformats-officedocument.presentationml.slide+xml" PartName="/ppt/slides/slide353.xml"/>
  <Override ContentType="application/vnd.openxmlformats-officedocument.presentationml.slide+xml" PartName="/ppt/slides/slide18.xml"/>
  <Override ContentType="application/vnd.openxmlformats-officedocument.presentationml.slide+xml" PartName="/ppt/slides/slide333.xml"/>
  <Override ContentType="application/vnd.openxmlformats-officedocument.presentationml.slide+xml" PartName="/ppt/slides/slide201.xml"/>
  <Override ContentType="application/vnd.openxmlformats-officedocument.presentationml.slide+xml" PartName="/ppt/slides/slide309.xml"/>
  <Override ContentType="application/vnd.openxmlformats-officedocument.presentationml.slide+xml" PartName="/ppt/slides/slide244.xml"/>
  <Override ContentType="application/vnd.openxmlformats-officedocument.presentationml.slide+xml" PartName="/ppt/slides/slide52.xml"/>
  <Override ContentType="application/vnd.openxmlformats-officedocument.presentationml.slide+xml" PartName="/ppt/slides/slide287.xml"/>
  <Override ContentType="application/vnd.openxmlformats-officedocument.presentationml.slide+xml" PartName="/ppt/slides/slide270.xml"/>
  <Override ContentType="application/vnd.openxmlformats-officedocument.presentationml.slide+xml" PartName="/ppt/slides/slide95.xml"/>
  <Override ContentType="application/vnd.openxmlformats-officedocument.presentationml.slide+xml" PartName="/ppt/slides/slide181.xml"/>
  <Override ContentType="application/vnd.openxmlformats-officedocument.presentationml.slide+xml" PartName="/ppt/slides/slide157.xml"/>
  <Override ContentType="application/vnd.openxmlformats-officedocument.presentationml.slide+xml" PartName="/ppt/slides/slide343.xml"/>
  <Override ContentType="application/vnd.openxmlformats-officedocument.presentationml.slide+xml" PartName="/ppt/slides/slide211.xml"/>
  <Override ContentType="application/vnd.openxmlformats-officedocument.presentationml.slide+xml" PartName="/ppt/slides/slide77.xml"/>
  <Override ContentType="application/vnd.openxmlformats-officedocument.presentationml.slide+xml" PartName="/ppt/slides/slide165.xml"/>
  <Override ContentType="application/vnd.openxmlformats-officedocument.presentationml.slide+xml" PartName="/ppt/slides/slide297.xml"/>
  <Override ContentType="application/vnd.openxmlformats-officedocument.presentationml.slide+xml" PartName="/ppt/slides/slide34.xml"/>
  <Override ContentType="application/vnd.openxmlformats-officedocument.presentationml.slide+xml" PartName="/ppt/slides/slide254.xml"/>
  <Override ContentType="application/vnd.openxmlformats-officedocument.presentationml.slide+xml" PartName="/ppt/slides/slide122.xml"/>
  <Override ContentType="application/vnd.openxmlformats-officedocument.presentationml.slide+xml" PartName="/ppt/slides/slide147.xml"/>
  <Override ContentType="application/vnd.openxmlformats-officedocument.presentationml.slide+xml" PartName="/ppt/slides/slide191.xml"/>
  <Override ContentType="application/vnd.openxmlformats-officedocument.presentationml.slide+xml" PartName="/ppt/slides/slide279.xml"/>
  <Override ContentType="application/vnd.openxmlformats-officedocument.presentationml.slide+xml" PartName="/ppt/slides/slide23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361.xml"/>
  <Override ContentType="application/vnd.openxmlformats-officedocument.presentationml.slide+xml" PartName="/ppt/slides/slide293.xml"/>
  <Override ContentType="application/vnd.openxmlformats-officedocument.presentationml.slide+xml" PartName="/ppt/slides/slide358.xml"/>
  <Override ContentType="application/vnd.openxmlformats-officedocument.presentationml.slide+xml" PartName="/ppt/slides/slide250.xml"/>
  <Override ContentType="application/vnd.openxmlformats-officedocument.presentationml.slide+xml" PartName="/ppt/slides/slide153.xml"/>
  <Override ContentType="application/vnd.openxmlformats-officedocument.presentationml.slide+xml" PartName="/ppt/slides/slide248.xml"/>
  <Override ContentType="application/vnd.openxmlformats-officedocument.presentationml.slide+xml" PartName="/ppt/slides/slide67.xml"/>
  <Override ContentType="application/vnd.openxmlformats-officedocument.presentationml.slide+xml" PartName="/ppt/slides/slide196.xml"/>
  <Override ContentType="application/vnd.openxmlformats-officedocument.presentationml.slide+xml" PartName="/ppt/slides/slide300.xml"/>
  <Override ContentType="application/vnd.openxmlformats-officedocument.presentationml.slide+xml" PartName="/ppt/slides/slide315.xml"/>
  <Override ContentType="application/vnd.openxmlformats-officedocument.presentationml.slide+xml" PartName="/ppt/slides/slide171.xml"/>
  <Override ContentType="application/vnd.openxmlformats-officedocument.presentationml.slide+xml" PartName="/ppt/slides/slide259.xml"/>
  <Override ContentType="application/vnd.openxmlformats-officedocument.presentationml.slide+xml" PartName="/ppt/slides/slide282.xml"/>
  <Override ContentType="application/vnd.openxmlformats-officedocument.presentationml.slide+xml" PartName="/ppt/slides/slide49.xml"/>
  <Override ContentType="application/vnd.openxmlformats-officedocument.presentationml.slide+xml" PartName="/ppt/slides/slide216.xml"/>
  <Override ContentType="application/vnd.openxmlformats-officedocument.presentationml.slide+xml" PartName="/ppt/slides/slide327.xml"/>
  <Override ContentType="application/vnd.openxmlformats-officedocument.presentationml.slide+xml" PartName="/ppt/slides/slide83.xml"/>
  <Override ContentType="application/vnd.openxmlformats-officedocument.presentationml.slide+xml" PartName="/ppt/slides/slide6.xml"/>
  <Override ContentType="application/vnd.openxmlformats-officedocument.presentationml.slide+xml" PartName="/ppt/slides/slide264.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221.xml"/>
  <Override ContentType="application/vnd.openxmlformats-officedocument.presentationml.slide+xml" PartName="/ppt/slides/slide73.xml"/>
  <Override ContentType="application/vnd.openxmlformats-officedocument.presentationml.slide+xml" PartName="/ppt/slides/slide169.xml"/>
  <Override ContentType="application/vnd.openxmlformats-officedocument.presentationml.slide+xml" PartName="/ppt/slides/slide258.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86.xml"/>
  <Override ContentType="application/vnd.openxmlformats-officedocument.presentationml.slide+xml" PartName="/ppt/slides/slide215.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311.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222.xml"/>
  <Override ContentType="application/vnd.openxmlformats-officedocument.presentationml.slide+xml" PartName="/ppt/slides/slide354.xml"/>
  <Override ContentType="application/vnd.openxmlformats-officedocument.presentationml.slide+xml" PartName="/ppt/slides/slide337.xml"/>
  <Override ContentType="application/vnd.openxmlformats-officedocument.presentationml.slide+xml" PartName="/ppt/slides/slide205.xml"/>
  <Override ContentType="application/vnd.openxmlformats-officedocument.presentationml.slide+xml" PartName="/ppt/slides/slide292.xml"/>
  <Override ContentType="application/vnd.openxmlformats-officedocument.presentationml.slide+xml" PartName="/ppt/slides/slide160.xml"/>
  <Override ContentType="application/vnd.openxmlformats-officedocument.presentationml.slide+xml" PartName="/ppt/slides/slide232.xml"/>
  <Override ContentType="application/vnd.openxmlformats-officedocument.presentationml.slide+xml" PartName="/ppt/slides/slide100.xml"/>
  <Override ContentType="application/vnd.openxmlformats-officedocument.presentationml.slide+xml" PartName="/ppt/slides/slide90.xml"/>
  <Override ContentType="application/vnd.openxmlformats-officedocument.presentationml.slide+xml" PartName="/ppt/slides/slide143.xml"/>
  <Override ContentType="application/vnd.openxmlformats-officedocument.presentationml.slide+xml" PartName="/ppt/slides/slide275.xml"/>
  <Override ContentType="application/vnd.openxmlformats-officedocument.presentationml.slide+xml" PartName="/ppt/slides/slide132.xml"/>
  <Override ContentType="application/vnd.openxmlformats-officedocument.presentationml.slide+xml" PartName="/ppt/slides/slide62.xml"/>
  <Override ContentType="application/vnd.openxmlformats-officedocument.presentationml.slide+xml" PartName="/ppt/slides/slide175.xml"/>
  <Override ContentType="application/vnd.openxmlformats-officedocument.presentationml.slide+xml" PartName="/ppt/slides/slide269.xml"/>
  <Override ContentType="application/vnd.openxmlformats-officedocument.presentationml.slide+xml" PartName="/ppt/slides/slide322.xml"/>
  <Override ContentType="application/vnd.openxmlformats-officedocument.presentationml.slide+xml" PartName="/ppt/slides/slide1.xml"/>
  <Override ContentType="application/vnd.openxmlformats-officedocument.presentationml.slide+xml" PartName="/ppt/slides/slide192.xml"/>
  <Override ContentType="application/vnd.openxmlformats-officedocument.presentationml.slide+xml" PartName="/ppt/slides/slide45.xml"/>
  <Override ContentType="application/vnd.openxmlformats-officedocument.presentationml.slide+xml" PartName="/ppt/slides/slide226.xml"/>
  <Override ContentType="application/vnd.openxmlformats-officedocument.presentationml.slide+xml" PartName="/ppt/slides/slide28.xml"/>
  <Override ContentType="application/vnd.openxmlformats-officedocument.presentationml.slide+xml" PartName="/ppt/slides/slide209.xml"/>
  <Override ContentType="application/vnd.openxmlformats-officedocument.presentationml.slide+xml" PartName="/ppt/slides/slide305.xml"/>
  <Override ContentType="application/vnd.openxmlformats-officedocument.presentationml.slide+xml" PartName="/ppt/slides/slide200.xml"/>
  <Override ContentType="application/vnd.openxmlformats-officedocument.presentationml.slide+xml" PartName="/ppt/slides/slide243.xml"/>
  <Override ContentType="application/vnd.openxmlformats-officedocument.presentationml.slide+xml" PartName="/ppt/slides/slide348.xml"/>
  <Override ContentType="application/vnd.openxmlformats-officedocument.presentationml.slide+xml" PartName="/ppt/slides/slide88.xml"/>
  <Override ContentType="application/vnd.openxmlformats-officedocument.presentationml.slide+xml" PartName="/ppt/slides/slide286.xml"/>
  <Override ContentType="application/vnd.openxmlformats-officedocument.presentationml.slide+xml" PartName="/ppt/slides/slide158.xml"/>
  <Override ContentType="application/vnd.openxmlformats-officedocument.presentationml.slide+xml" PartName="/ppt/slides/slide115.xml"/>
  <Override ContentType="application/vnd.openxmlformats-officedocument.presentationml.slide+xml" PartName="/ppt/slides/slide260.xml"/>
  <Override ContentType="application/vnd.openxmlformats-officedocument.presentationml.slide+xml" PartName="/ppt/slides/slide308.xml"/>
  <Override ContentType="application/vnd.openxmlformats-officedocument.presentationml.slide+xml" PartName="/ppt/slides/slide3.xml"/>
  <Override ContentType="application/vnd.openxmlformats-officedocument.presentationml.slide+xml" PartName="/ppt/slides/slide182.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71.xml"/>
  <Override ContentType="application/vnd.openxmlformats-officedocument.presentationml.slide+xml" PartName="/ppt/slides/slide324.xml"/>
  <Override ContentType="application/vnd.openxmlformats-officedocument.presentationml.slide+xml" PartName="/ppt/slides/slide25.xml"/>
  <Override ContentType="application/vnd.openxmlformats-officedocument.presentationml.slide+xml" PartName="/ppt/slides/slide174.xml"/>
  <Override ContentType="application/vnd.openxmlformats-officedocument.presentationml.slide+xml" PartName="/ppt/slides/slide190.xml"/>
  <Override ContentType="application/vnd.openxmlformats-officedocument.presentationml.slide+xml" PartName="/ppt/slides/slide227.xml"/>
  <Override ContentType="application/vnd.openxmlformats-officedocument.presentationml.slide+xml" PartName="/ppt/slides/slide360.xml"/>
  <Override ContentType="application/vnd.openxmlformats-officedocument.presentationml.slide+xml" PartName="/ppt/slides/slide33.xml"/>
  <Override ContentType="application/vnd.openxmlformats-officedocument.presentationml.slide+xml" PartName="/ppt/slides/slide219.xml"/>
  <Override ContentType="application/vnd.openxmlformats-officedocument.presentationml.slide+xml" PartName="/ppt/slides/slide359.xml"/>
  <Override ContentType="application/vnd.openxmlformats-officedocument.presentationml.slide+xml" PartName="/ppt/slides/slide316.xml"/>
  <Override ContentType="application/vnd.openxmlformats-officedocument.presentationml.slide+xml" PartName="/ppt/slides/slide68.xml"/>
  <Override ContentType="application/vnd.openxmlformats-officedocument.presentationml.slide+xml" PartName="/ppt/slides/slide170.xml"/>
  <Override ContentType="application/vnd.openxmlformats-officedocument.presentationml.slide+xml" PartName="/ppt/slides/slide204.xml"/>
  <Override ContentType="application/vnd.openxmlformats-officedocument.presentationml.slide+xml" PartName="/ppt/slides/slide247.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44.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294.xml"/>
  <Override ContentType="application/vnd.openxmlformats-officedocument.presentationml.slide+xml" PartName="/ppt/slides/slide220.xml"/>
  <Override ContentType="application/vnd.openxmlformats-officedocument.presentationml.slide+xml" PartName="/ppt/slides/slide263.xml"/>
  <Override ContentType="application/vnd.openxmlformats-officedocument.presentationml.slide+xml" PartName="/ppt/slides/slide166.xml"/>
  <Override ContentType="application/vnd.openxmlformats-officedocument.presentationml.slide+xml" PartName="/ppt/slides/slide41.xml"/>
  <Override ContentType="application/vnd.openxmlformats-officedocument.presentationml.slide+xml" PartName="/ppt/slides/slide328.xml"/>
  <Override ContentType="application/vnd.openxmlformats-officedocument.presentationml.slide+xml" PartName="/ppt/slides/slide7.xml"/>
  <Override ContentType="application/vnd.openxmlformats-officedocument.presentationml.slide+xml" PartName="/ppt/slides/slide235.xml"/>
  <Override ContentType="application/vnd.openxmlformats-officedocument.presentationml.slide+xml" PartName="/ppt/slides/slide278.xml"/>
  <Override ContentType="application/vnd.openxmlformats-officedocument.presentationml.slide+xml" PartName="/ppt/slides/slide332.xml"/>
  <Override ContentType="application/vnd.openxmlformats-officedocument.presentationml.slide+xml" PartName="/ppt/slides/slide154.xml"/>
  <Override ContentType="application/vnd.openxmlformats-officedocument.presentationml.slide+xml" PartName="/ppt/slides/slide197.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25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301.xml"/>
  <Override ContentType="application/vnd.openxmlformats-officedocument.presentationml.slide+xml" PartName="/ppt/slides/slide48.xml"/>
  <Override ContentType="application/vnd.openxmlformats-officedocument.presentationml.slide+xml" PartName="/ppt/slides/slide355.xml"/>
  <Override ContentType="application/vnd.openxmlformats-officedocument.presentationml.slide+xml" PartName="/ppt/slides/slide223.xml"/>
  <Override ContentType="application/vnd.openxmlformats-officedocument.presentationml.slide+xml" PartName="/ppt/slides/slide266.xml"/>
  <Override ContentType="application/vnd.openxmlformats-officedocument.presentationml.slide+xml" PartName="/ppt/slides/slide283.xml"/>
  <Override ContentType="application/vnd.openxmlformats-officedocument.presentationml.slide+xml" PartName="/ppt/slides/slide291.xml"/>
  <Override ContentType="application/vnd.openxmlformats-officedocument.presentationml.slide+xml" PartName="/ppt/slides/slide312.xml"/>
  <Override ContentType="application/vnd.openxmlformats-officedocument.presentationml.slide+xml" PartName="/ppt/slides/slide240.xml"/>
  <Override ContentType="application/vnd.openxmlformats-officedocument.presentationml.slide+xml" PartName="/ppt/slides/slide347.xml"/>
  <Override ContentType="application/vnd.openxmlformats-officedocument.presentationml.slide+xml" PartName="/ppt/slides/slide22.xml"/>
  <Override ContentType="application/vnd.openxmlformats-officedocument.presentationml.slide+xml" PartName="/ppt/slides/slide304.xml"/>
  <Override ContentType="application/vnd.openxmlformats-officedocument.presentationml.slide+xml" PartName="/ppt/slides/slide185.xml"/>
  <Override ContentType="application/vnd.openxmlformats-officedocument.presentationml.slide+xml" PartName="/ppt/slides/slide231.xml"/>
  <Override ContentType="application/vnd.openxmlformats-officedocument.presentationml.slide+xml" PartName="/ppt/slides/slide65.xml"/>
  <Override ContentType="application/vnd.openxmlformats-officedocument.presentationml.slide+xml" PartName="/ppt/slides/slide118.xml"/>
  <Override ContentType="application/vnd.openxmlformats-officedocument.presentationml.slide+xml" PartName="/ppt/slides/slide274.xml"/>
  <Override ContentType="application/vnd.openxmlformats-officedocument.presentationml.slide+xml" PartName="/ppt/slides/slide142.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321.xml"/>
  <Override ContentType="application/vnd.openxmlformats-officedocument.presentationml.slide+xml" PartName="/ppt/slides/slide178.xml"/>
  <Override ContentType="application/vnd.openxmlformats-officedocument.presentationml.slide+xml" PartName="/ppt/slides/slide29.xml"/>
  <Override ContentType="application/vnd.openxmlformats-officedocument.presentationml.slide+xml" PartName="/ppt/slides/slide319.xml"/>
  <Override ContentType="application/vnd.openxmlformats-officedocument.presentationml.slide+xml" PartName="/ppt/slides/slide212.xml"/>
  <Override ContentType="application/vnd.openxmlformats-officedocument.presentationml.slide+xml" PartName="/ppt/slides/slide336.xml"/>
  <Override ContentType="application/vnd.openxmlformats-officedocument.presentationml.slide+xml" PartName="/ppt/slides/slide255.xml"/>
  <Override ContentType="application/vnd.openxmlformats-officedocument.presentationml.slide+xml" PartName="/ppt/slides/slide76.xml"/>
  <Override ContentType="application/vnd.openxmlformats-officedocument.presentationml.slide+xml" PartName="/ppt/slides/slide131.xml"/>
  <Override ContentType="application/vnd.openxmlformats-officedocument.presentationml.slide+xml" PartName="/ppt/slides/slide298.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14.xml"/>
  <Override ContentType="application/vnd.openxmlformats-officedocument.presentationml.slide+xml" PartName="/ppt/slides/slide163.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89.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57.xml"/>
  <Override ContentType="application/vnd.openxmlformats-officedocument.presentationml.slide+xml" PartName="/ppt/slides/slide238.xml"/>
  <Override ContentType="application/vnd.openxmlformats-officedocument.presentationml.slide+xml" PartName="/ppt/slides/slide44.xml"/>
  <Override ContentType="application/vnd.openxmlformats-officedocument.presentationml.slide+xml" PartName="/ppt/slides/slide193.xml"/>
  <Override ContentType="application/vnd.openxmlformats-officedocument.presentationml.slide+xml" PartName="/ppt/slides/slide208.xml"/>
  <Override ContentType="application/vnd.openxmlformats-officedocument.presentationml.slide+xml" PartName="/ppt/slides/slide14.xml"/>
  <Override ContentType="application/vnd.openxmlformats-officedocument.presentationml.slide+xml" PartName="/ppt/slides/slide340.xml"/>
  <Override ContentType="application/vnd.openxmlformats-officedocument.presentationml.slide+xml" PartName="/ppt/slides/slide4.xml"/>
  <Override ContentType="application/vnd.openxmlformats-officedocument.presentationml.slide+xml" PartName="/ppt/slides/slide228.xml"/>
  <Override ContentType="application/vnd.openxmlformats-officedocument.presentationml.slide+xml" PartName="/ppt/slides/slide139.xml"/>
  <Override ContentType="application/vnd.openxmlformats-officedocument.presentationml.slide+xml" PartName="/ppt/slides/slide325.xml"/>
  <Override ContentType="application/vnd.openxmlformats-officedocument.presentationml.slide+xml" PartName="/ppt/slides/slide60.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198.xml"/>
  <Override ContentType="application/vnd.openxmlformats-officedocument.presentationml.slide+xml" PartName="/ppt/slides/slide317.xml"/>
  <Override ContentType="application/vnd.openxmlformats-officedocument.presentationml.slide+xml" PartName="/ppt/slides/slide155.xml"/>
  <Override ContentType="application/vnd.openxmlformats-officedocument.presentationml.slide+xml" PartName="/ppt/slides/slide341.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218.xml"/>
  <Override ContentType="application/vnd.openxmlformats-officedocument.presentationml.slide+xml" PartName="/ppt/slides/slide307.xml"/>
  <Override ContentType="application/vnd.openxmlformats-officedocument.presentationml.slide+xml" PartName="/ppt/slides/slide130.xml"/>
  <Override ContentType="application/vnd.openxmlformats-officedocument.presentationml.slide+xml" PartName="/ppt/slides/slide173.xml"/>
  <Override ContentType="application/vnd.openxmlformats-officedocument.presentationml.slide+xml" PartName="/ppt/slides/slide16.xml"/>
  <Override ContentType="application/vnd.openxmlformats-officedocument.presentationml.slide+xml" PartName="/ppt/slides/slide351.xml"/>
  <Override ContentType="application/vnd.openxmlformats-officedocument.presentationml.slide+xml" PartName="/ppt/slides/slide262.xml"/>
  <Override ContentType="application/vnd.openxmlformats-officedocument.presentationml.slide+xml" PartName="/ppt/slides/slide97.xml"/>
  <Override ContentType="application/vnd.openxmlformats-officedocument.presentationml.slide+xml" PartName="/ppt/slides/slide331.xml"/>
  <Override ContentType="application/vnd.openxmlformats-officedocument.presentationml.slide+xml" PartName="/ppt/slides/slide140.xml"/>
  <Override ContentType="application/vnd.openxmlformats-officedocument.presentationml.slide+xml" PartName="/ppt/slides/slide277.xml"/>
  <Override ContentType="application/vnd.openxmlformats-officedocument.presentationml.slide+xml" PartName="/ppt/slides/slide11.xml"/>
  <Override ContentType="application/vnd.openxmlformats-officedocument.presentationml.slide+xml" PartName="/ppt/slides/slide280.xml"/>
  <Override ContentType="application/vnd.openxmlformats-officedocument.presentationml.slide+xml" PartName="/ppt/slides/slide345.xml"/>
  <Override ContentType="application/vnd.openxmlformats-officedocument.presentationml.slide+xml" PartName="/ppt/slides/slide302.xml"/>
  <Override ContentType="application/vnd.openxmlformats-officedocument.presentationml.slide+xml" PartName="/ppt/slides/slide183.xml"/>
  <Override ContentType="application/vnd.openxmlformats-officedocument.presentationml.slide+xml" PartName="/ppt/slides/slide54.xml"/>
  <Override ContentType="application/vnd.openxmlformats-officedocument.presentationml.slide+xml" PartName="/ppt/slides/slide289.xml"/>
  <Override ContentType="application/vnd.openxmlformats-officedocument.presentationml.slide+xml" PartName="/ppt/slides/slide36.xml"/>
  <Override ContentType="application/vnd.openxmlformats-officedocument.presentationml.slide+xml" PartName="/ppt/slides/slide313.xml"/>
  <Override ContentType="application/vnd.openxmlformats-officedocument.presentationml.slide+xml" PartName="/ppt/slides/slide79.xml"/>
  <Override ContentType="application/vnd.openxmlformats-officedocument.presentationml.slide+xml" PartName="/ppt/slides/slide246.xml"/>
  <Override ContentType="application/vnd.openxmlformats-officedocument.presentationml.slide+xml" PartName="/ppt/slides/slide149.xml"/>
  <Override ContentType="application/vnd.openxmlformats-officedocument.presentationml.slide+xml" PartName="/ppt/slides/slide203.xml"/>
  <Override ContentType="application/vnd.openxmlformats-officedocument.presentationml.slide+xml" PartName="/ppt/slides/slide252.xml"/>
  <Override ContentType="application/vnd.openxmlformats-officedocument.presentationml.slide+xml" PartName="/ppt/slides/slide295.xml"/>
  <Override ContentType="application/vnd.openxmlformats-officedocument.presentationml.slide+xml" PartName="/ppt/slides/slide124.xml"/>
  <Override ContentType="application/vnd.openxmlformats-officedocument.presentationml.slide+xml" PartName="/ppt/slides/slide106.xml"/>
  <Override ContentType="application/vnd.openxmlformats-officedocument.presentationml.slide+xml" PartName="/ppt/slides/slide167.xml"/>
  <Override ContentType="application/vnd.openxmlformats-officedocument.presentationml.slide+xml" PartName="/ppt/slides/slide70.xml"/>
  <Override ContentType="application/vnd.openxmlformats-officedocument.presentationml.slide+xml" PartName="/ppt/slides/slide234.xml"/>
  <Override ContentType="application/vnd.openxmlformats-officedocument.presentationml.slide+xml" PartName="/ppt/slides/slide194.xml"/>
  <Override ContentType="application/vnd.openxmlformats-officedocument.presentationml.slide+xml" PartName="/ppt/slides/slide151.xml"/>
  <Override ContentType="application/vnd.openxmlformats-officedocument.presentationml.slide+xml" PartName="/ppt/slides/slide177.xml"/>
  <Override ContentType="application/vnd.openxmlformats-officedocument.presentationml.slide+xml" PartName="/ppt/slides/slide134.xml"/>
  <Override ContentType="application/vnd.openxmlformats-officedocument.presentationml.slide+xml" PartName="/ppt/slides/slide320.xml"/>
  <Override ContentType="application/vnd.openxmlformats-officedocument.presentationml.slide+xml" PartName="/ppt/slides/slide207.xml"/>
  <Override ContentType="application/vnd.openxmlformats-officedocument.presentationml.slide+xml" PartName="/ppt/slides/slide339.xml"/>
  <Override ContentType="application/vnd.openxmlformats-officedocument.presentationml.slide+xml" PartName="/ppt/slides/slide224.xml"/>
  <Override ContentType="application/vnd.openxmlformats-officedocument.presentationml.slide+xml" PartName="/ppt/slides/slide356.xml"/>
  <Override ContentType="application/vnd.openxmlformats-officedocument.presentationml.slide+xml" PartName="/ppt/slides/slide284.xml"/>
  <Override ContentType="application/vnd.openxmlformats-officedocument.presentationml.slide+xml" PartName="/ppt/slides/slide330.xml"/>
  <Override ContentType="application/vnd.openxmlformats-officedocument.presentationml.slide+xml" PartName="/ppt/slides/slide47.xml"/>
  <Override ContentType="application/vnd.openxmlformats-officedocument.presentationml.slide+xml" PartName="/ppt/slides/slide267.xml"/>
  <Override ContentType="application/vnd.openxmlformats-officedocument.presentationml.slide+xml" PartName="/ppt/slides/slide241.xml"/>
  <Override ContentType="application/vnd.openxmlformats-officedocument.presentationml.slide+xml" PartName="/ppt/slides/slide21.xml"/>
  <Override ContentType="application/vnd.openxmlformats-officedocument.presentationml.slide+xml" PartName="/ppt/slides/slide346.xml"/>
  <Override ContentType="application/vnd.openxmlformats-officedocument.presentationml.slide+xml" PartName="/ppt/slides/slide303.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329.xml"/>
  <Override ContentType="application/vnd.openxmlformats-officedocument.presentationml.slide+xml" PartName="/ppt/slides/slide145.xml"/>
  <Override ContentType="application/vnd.openxmlformats-officedocument.presentationml.slide+xml" PartName="/ppt/slides/slide188.xml"/>
  <Override ContentType="application/vnd.openxmlformats-officedocument.presentationml.slide+xml" PartName="/ppt/slides/slide162.xml"/>
  <Override ContentType="application/vnd.openxmlformats-officedocument.presentationml.slide+xml" PartName="/ppt/slides/slide32.xml"/>
  <Override ContentType="application/vnd.openxmlformats-officedocument.presentationml.slide+xml" PartName="/ppt/slides/slide75.xml"/>
  <Override ContentType="application/vnd.openxmlformats-officedocument.presentationml.slide+xml" PartName="/ppt/slides/slide213.xml"/>
  <Override ContentType="application/vnd.openxmlformats-officedocument.presentationml.slide+xml" PartName="/ppt/slides/slide352.xml"/>
  <Override ContentType="application/vnd.openxmlformats-officedocument.presentationml.slide+xml" PartName="/ppt/slides/slide58.xml"/>
  <Override ContentType="application/vnd.openxmlformats-officedocument.presentationml.slide+xml" PartName="/ppt/slides/slide239.xml"/>
  <Override ContentType="application/vnd.openxmlformats-officedocument.presentationml.slide+xml" PartName="/ppt/slides/slide15.xml"/>
  <Override ContentType="application/vnd.openxmlformats-officedocument.presentationml.slide+xml" PartName="/ppt/slides/slide318.xml"/>
  <Override ContentType="application/vnd.openxmlformats-officedocument.presentationml.slide+xml" PartName="/ppt/slides/slide230.xml"/>
  <Override ContentType="application/vnd.openxmlformats-officedocument.presentationml.slide+xml" PartName="/ppt/slides/slide290.xml"/>
  <Override ContentType="application/vnd.openxmlformats-officedocument.presentationml.slide+xml" PartName="/ppt/slides/slide335.xml"/>
  <Override ContentType="application/vnd.openxmlformats-officedocument.presentationml.slide+xml" PartName="/ppt/slides/slide256.xml"/>
  <Override ContentType="application/vnd.openxmlformats-officedocument.presentationml.slide+xml" PartName="/ppt/slides/slide299.xml"/>
  <Override ContentType="application/vnd.openxmlformats-officedocument.presentationml.slide+xml" PartName="/ppt/slides/slide128.xml"/>
  <Override ContentType="application/vnd.openxmlformats-officedocument.presentationml.slide+xml" PartName="/ppt/slides/slide273.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3" r:id="rId104"/>
    <p:sldId id="354" r:id="rId105"/>
    <p:sldId id="355" r:id="rId106"/>
    <p:sldId id="356" r:id="rId107"/>
    <p:sldId id="357" r:id="rId108"/>
    <p:sldId id="358" r:id="rId109"/>
    <p:sldId id="359" r:id="rId110"/>
    <p:sldId id="360" r:id="rId111"/>
    <p:sldId id="361" r:id="rId112"/>
    <p:sldId id="362" r:id="rId113"/>
    <p:sldId id="363" r:id="rId114"/>
    <p:sldId id="364" r:id="rId115"/>
    <p:sldId id="365" r:id="rId116"/>
    <p:sldId id="366" r:id="rId117"/>
    <p:sldId id="367" r:id="rId118"/>
    <p:sldId id="368" r:id="rId119"/>
    <p:sldId id="369" r:id="rId120"/>
    <p:sldId id="370" r:id="rId121"/>
    <p:sldId id="371" r:id="rId122"/>
    <p:sldId id="372" r:id="rId123"/>
    <p:sldId id="373" r:id="rId124"/>
    <p:sldId id="374" r:id="rId125"/>
    <p:sldId id="375" r:id="rId126"/>
    <p:sldId id="376" r:id="rId127"/>
    <p:sldId id="377" r:id="rId128"/>
    <p:sldId id="378" r:id="rId129"/>
    <p:sldId id="379" r:id="rId130"/>
    <p:sldId id="380" r:id="rId131"/>
    <p:sldId id="381" r:id="rId132"/>
    <p:sldId id="382" r:id="rId133"/>
    <p:sldId id="383" r:id="rId134"/>
    <p:sldId id="384" r:id="rId135"/>
    <p:sldId id="385" r:id="rId136"/>
    <p:sldId id="386" r:id="rId137"/>
    <p:sldId id="387" r:id="rId138"/>
    <p:sldId id="388" r:id="rId139"/>
    <p:sldId id="389" r:id="rId140"/>
    <p:sldId id="390" r:id="rId141"/>
    <p:sldId id="391" r:id="rId142"/>
    <p:sldId id="392" r:id="rId143"/>
    <p:sldId id="393" r:id="rId144"/>
    <p:sldId id="394" r:id="rId145"/>
    <p:sldId id="395" r:id="rId146"/>
    <p:sldId id="396" r:id="rId147"/>
    <p:sldId id="397" r:id="rId148"/>
    <p:sldId id="398" r:id="rId149"/>
    <p:sldId id="399" r:id="rId150"/>
    <p:sldId id="400" r:id="rId151"/>
    <p:sldId id="401" r:id="rId152"/>
    <p:sldId id="402" r:id="rId153"/>
    <p:sldId id="403" r:id="rId154"/>
    <p:sldId id="404" r:id="rId155"/>
    <p:sldId id="405" r:id="rId156"/>
    <p:sldId id="406" r:id="rId157"/>
    <p:sldId id="407" r:id="rId158"/>
    <p:sldId id="408" r:id="rId159"/>
    <p:sldId id="409" r:id="rId160"/>
    <p:sldId id="410" r:id="rId161"/>
    <p:sldId id="411" r:id="rId162"/>
    <p:sldId id="412" r:id="rId163"/>
    <p:sldId id="413" r:id="rId164"/>
    <p:sldId id="414" r:id="rId165"/>
    <p:sldId id="415" r:id="rId166"/>
    <p:sldId id="416" r:id="rId167"/>
    <p:sldId id="417" r:id="rId168"/>
    <p:sldId id="418" r:id="rId169"/>
    <p:sldId id="419" r:id="rId170"/>
    <p:sldId id="420" r:id="rId171"/>
    <p:sldId id="421" r:id="rId172"/>
    <p:sldId id="422" r:id="rId173"/>
    <p:sldId id="423" r:id="rId174"/>
    <p:sldId id="424" r:id="rId175"/>
    <p:sldId id="425" r:id="rId176"/>
    <p:sldId id="426" r:id="rId177"/>
    <p:sldId id="427" r:id="rId178"/>
    <p:sldId id="428" r:id="rId179"/>
    <p:sldId id="429" r:id="rId180"/>
    <p:sldId id="430" r:id="rId181"/>
    <p:sldId id="431" r:id="rId182"/>
    <p:sldId id="432" r:id="rId183"/>
    <p:sldId id="433" r:id="rId184"/>
    <p:sldId id="434" r:id="rId185"/>
    <p:sldId id="435" r:id="rId186"/>
    <p:sldId id="436" r:id="rId187"/>
    <p:sldId id="437" r:id="rId188"/>
    <p:sldId id="438" r:id="rId189"/>
    <p:sldId id="439" r:id="rId190"/>
    <p:sldId id="440" r:id="rId191"/>
    <p:sldId id="441" r:id="rId192"/>
    <p:sldId id="442" r:id="rId193"/>
    <p:sldId id="443" r:id="rId194"/>
    <p:sldId id="444" r:id="rId195"/>
    <p:sldId id="445" r:id="rId196"/>
    <p:sldId id="446" r:id="rId197"/>
    <p:sldId id="447" r:id="rId198"/>
    <p:sldId id="448" r:id="rId199"/>
    <p:sldId id="449" r:id="rId200"/>
    <p:sldId id="450" r:id="rId201"/>
    <p:sldId id="451" r:id="rId202"/>
    <p:sldId id="452" r:id="rId203"/>
    <p:sldId id="453" r:id="rId204"/>
    <p:sldId id="454" r:id="rId205"/>
    <p:sldId id="455" r:id="rId206"/>
    <p:sldId id="456" r:id="rId207"/>
    <p:sldId id="457" r:id="rId208"/>
    <p:sldId id="458" r:id="rId209"/>
    <p:sldId id="459" r:id="rId210"/>
    <p:sldId id="460" r:id="rId211"/>
    <p:sldId id="461" r:id="rId212"/>
    <p:sldId id="462" r:id="rId213"/>
    <p:sldId id="463" r:id="rId214"/>
    <p:sldId id="464" r:id="rId215"/>
    <p:sldId id="465" r:id="rId216"/>
    <p:sldId id="466" r:id="rId217"/>
    <p:sldId id="467" r:id="rId218"/>
    <p:sldId id="468" r:id="rId219"/>
    <p:sldId id="469" r:id="rId220"/>
    <p:sldId id="470" r:id="rId221"/>
    <p:sldId id="471" r:id="rId222"/>
    <p:sldId id="472" r:id="rId223"/>
    <p:sldId id="473" r:id="rId224"/>
    <p:sldId id="474" r:id="rId225"/>
    <p:sldId id="475" r:id="rId226"/>
    <p:sldId id="476" r:id="rId227"/>
    <p:sldId id="477" r:id="rId228"/>
    <p:sldId id="478" r:id="rId229"/>
    <p:sldId id="479" r:id="rId230"/>
    <p:sldId id="480" r:id="rId231"/>
    <p:sldId id="481" r:id="rId232"/>
    <p:sldId id="482" r:id="rId233"/>
    <p:sldId id="483" r:id="rId234"/>
    <p:sldId id="484" r:id="rId235"/>
    <p:sldId id="485" r:id="rId236"/>
    <p:sldId id="486" r:id="rId237"/>
    <p:sldId id="487" r:id="rId238"/>
    <p:sldId id="488" r:id="rId239"/>
    <p:sldId id="489" r:id="rId240"/>
    <p:sldId id="490" r:id="rId241"/>
    <p:sldId id="491" r:id="rId242"/>
    <p:sldId id="492" r:id="rId243"/>
    <p:sldId id="493" r:id="rId244"/>
    <p:sldId id="494" r:id="rId245"/>
    <p:sldId id="495" r:id="rId246"/>
    <p:sldId id="496" r:id="rId247"/>
    <p:sldId id="497" r:id="rId248"/>
    <p:sldId id="498" r:id="rId249"/>
    <p:sldId id="499" r:id="rId250"/>
    <p:sldId id="500" r:id="rId251"/>
    <p:sldId id="501" r:id="rId252"/>
    <p:sldId id="502" r:id="rId253"/>
    <p:sldId id="503" r:id="rId254"/>
    <p:sldId id="504" r:id="rId255"/>
    <p:sldId id="505" r:id="rId256"/>
    <p:sldId id="506" r:id="rId257"/>
    <p:sldId id="507" r:id="rId258"/>
    <p:sldId id="508" r:id="rId259"/>
    <p:sldId id="509" r:id="rId260"/>
    <p:sldId id="510" r:id="rId261"/>
    <p:sldId id="511" r:id="rId262"/>
    <p:sldId id="512" r:id="rId263"/>
    <p:sldId id="513" r:id="rId264"/>
    <p:sldId id="514" r:id="rId265"/>
    <p:sldId id="515" r:id="rId266"/>
    <p:sldId id="516" r:id="rId267"/>
    <p:sldId id="517" r:id="rId268"/>
    <p:sldId id="518" r:id="rId269"/>
    <p:sldId id="519" r:id="rId270"/>
    <p:sldId id="520" r:id="rId271"/>
    <p:sldId id="521" r:id="rId272"/>
    <p:sldId id="522" r:id="rId273"/>
    <p:sldId id="523" r:id="rId274"/>
    <p:sldId id="524" r:id="rId275"/>
    <p:sldId id="525" r:id="rId276"/>
    <p:sldId id="526" r:id="rId277"/>
    <p:sldId id="527" r:id="rId278"/>
    <p:sldId id="528" r:id="rId279"/>
    <p:sldId id="529" r:id="rId280"/>
    <p:sldId id="530" r:id="rId281"/>
    <p:sldId id="531" r:id="rId282"/>
    <p:sldId id="532" r:id="rId283"/>
    <p:sldId id="533" r:id="rId284"/>
    <p:sldId id="534" r:id="rId285"/>
    <p:sldId id="535" r:id="rId286"/>
    <p:sldId id="536" r:id="rId287"/>
    <p:sldId id="537" r:id="rId288"/>
    <p:sldId id="538" r:id="rId289"/>
    <p:sldId id="539" r:id="rId290"/>
    <p:sldId id="540" r:id="rId291"/>
    <p:sldId id="541" r:id="rId292"/>
    <p:sldId id="542" r:id="rId293"/>
    <p:sldId id="543" r:id="rId294"/>
    <p:sldId id="544" r:id="rId295"/>
    <p:sldId id="545" r:id="rId296"/>
    <p:sldId id="546" r:id="rId297"/>
    <p:sldId id="547" r:id="rId298"/>
    <p:sldId id="548" r:id="rId299"/>
    <p:sldId id="549" r:id="rId300"/>
    <p:sldId id="550" r:id="rId301"/>
    <p:sldId id="551" r:id="rId302"/>
    <p:sldId id="552" r:id="rId303"/>
    <p:sldId id="553" r:id="rId304"/>
    <p:sldId id="554" r:id="rId305"/>
    <p:sldId id="555" r:id="rId306"/>
    <p:sldId id="556" r:id="rId307"/>
    <p:sldId id="557" r:id="rId308"/>
    <p:sldId id="558" r:id="rId309"/>
    <p:sldId id="559" r:id="rId310"/>
    <p:sldId id="560" r:id="rId311"/>
    <p:sldId id="561" r:id="rId312"/>
    <p:sldId id="562" r:id="rId313"/>
    <p:sldId id="563" r:id="rId314"/>
    <p:sldId id="564" r:id="rId315"/>
    <p:sldId id="565" r:id="rId316"/>
    <p:sldId id="566" r:id="rId317"/>
    <p:sldId id="567" r:id="rId318"/>
    <p:sldId id="568" r:id="rId319"/>
    <p:sldId id="569" r:id="rId320"/>
    <p:sldId id="570" r:id="rId321"/>
    <p:sldId id="571" r:id="rId322"/>
    <p:sldId id="572" r:id="rId323"/>
    <p:sldId id="573" r:id="rId324"/>
    <p:sldId id="574" r:id="rId325"/>
    <p:sldId id="575" r:id="rId326"/>
    <p:sldId id="576" r:id="rId327"/>
    <p:sldId id="577" r:id="rId328"/>
    <p:sldId id="578" r:id="rId329"/>
    <p:sldId id="579" r:id="rId330"/>
    <p:sldId id="580" r:id="rId331"/>
    <p:sldId id="581" r:id="rId332"/>
    <p:sldId id="582" r:id="rId333"/>
    <p:sldId id="583" r:id="rId334"/>
    <p:sldId id="584" r:id="rId335"/>
    <p:sldId id="585" r:id="rId336"/>
    <p:sldId id="586" r:id="rId337"/>
    <p:sldId id="587" r:id="rId338"/>
    <p:sldId id="588" r:id="rId339"/>
    <p:sldId id="589" r:id="rId340"/>
    <p:sldId id="590" r:id="rId341"/>
    <p:sldId id="591" r:id="rId342"/>
    <p:sldId id="592" r:id="rId343"/>
    <p:sldId id="593" r:id="rId344"/>
    <p:sldId id="594" r:id="rId345"/>
    <p:sldId id="595" r:id="rId346"/>
    <p:sldId id="596" r:id="rId347"/>
    <p:sldId id="597" r:id="rId348"/>
    <p:sldId id="598" r:id="rId349"/>
    <p:sldId id="599" r:id="rId350"/>
    <p:sldId id="600" r:id="rId351"/>
    <p:sldId id="601" r:id="rId352"/>
    <p:sldId id="602" r:id="rId353"/>
    <p:sldId id="603" r:id="rId354"/>
    <p:sldId id="604" r:id="rId355"/>
    <p:sldId id="605" r:id="rId356"/>
    <p:sldId id="606" r:id="rId357"/>
    <p:sldId id="607" r:id="rId358"/>
    <p:sldId id="608" r:id="rId359"/>
    <p:sldId id="609" r:id="rId360"/>
    <p:sldId id="610" r:id="rId361"/>
    <p:sldId id="611" r:id="rId362"/>
    <p:sldId id="612" r:id="rId363"/>
    <p:sldId id="613" r:id="rId364"/>
    <p:sldId id="614" r:id="rId365"/>
    <p:sldId id="615" r:id="rId366"/>
    <p:sldId id="616" r:id="rId367"/>
    <p:sldId id="617" r:id="rId368"/>
  </p:sldIdLst>
  <p:sldSz cy="10287000" cx="18288000"/>
  <p:notesSz cx="6858000" cy="9144000"/>
  <p:embeddedFontLst>
    <p:embeddedFont>
      <p:font typeface="Helvetica Neue"/>
      <p:regular r:id="rId369"/>
      <p:bold r:id="rId370"/>
      <p:italic r:id="rId371"/>
      <p:boldItalic r:id="rId3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15D8BE0-297C-4606-8EBD-34F87E9405A2}">
  <a:tblStyle styleId="{D15D8BE0-297C-4606-8EBD-34F87E9405A2}" styleName="Table_0">
    <a:wholeTbl>
      <a:tcTxStyle>
        <a:font>
          <a:latin typeface="Arial"/>
          <a:ea typeface="Arial"/>
          <a:cs typeface="Arial"/>
        </a:font>
        <a:srgbClr val="000000"/>
      </a:tcTxStyle>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190" Type="http://schemas.openxmlformats.org/officeDocument/2006/relationships/slide" Target="slides/slide18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194" Type="http://schemas.openxmlformats.org/officeDocument/2006/relationships/slide" Target="slides/slide188.xml"/><Relationship Id="rId43" Type="http://schemas.openxmlformats.org/officeDocument/2006/relationships/slide" Target="slides/slide37.xml"/><Relationship Id="rId193" Type="http://schemas.openxmlformats.org/officeDocument/2006/relationships/slide" Target="slides/slide187.xml"/><Relationship Id="rId46" Type="http://schemas.openxmlformats.org/officeDocument/2006/relationships/slide" Target="slides/slide40.xml"/><Relationship Id="rId192" Type="http://schemas.openxmlformats.org/officeDocument/2006/relationships/slide" Target="slides/slide186.xml"/><Relationship Id="rId45" Type="http://schemas.openxmlformats.org/officeDocument/2006/relationships/slide" Target="slides/slide39.xml"/><Relationship Id="rId191" Type="http://schemas.openxmlformats.org/officeDocument/2006/relationships/slide" Target="slides/slide185.xml"/><Relationship Id="rId48" Type="http://schemas.openxmlformats.org/officeDocument/2006/relationships/slide" Target="slides/slide42.xml"/><Relationship Id="rId187" Type="http://schemas.openxmlformats.org/officeDocument/2006/relationships/slide" Target="slides/slide181.xml"/><Relationship Id="rId47" Type="http://schemas.openxmlformats.org/officeDocument/2006/relationships/slide" Target="slides/slide41.xml"/><Relationship Id="rId186" Type="http://schemas.openxmlformats.org/officeDocument/2006/relationships/slide" Target="slides/slide180.xml"/><Relationship Id="rId185" Type="http://schemas.openxmlformats.org/officeDocument/2006/relationships/slide" Target="slides/slide179.xml"/><Relationship Id="rId49" Type="http://schemas.openxmlformats.org/officeDocument/2006/relationships/slide" Target="slides/slide43.xml"/><Relationship Id="rId184" Type="http://schemas.openxmlformats.org/officeDocument/2006/relationships/slide" Target="slides/slide178.xml"/><Relationship Id="rId189" Type="http://schemas.openxmlformats.org/officeDocument/2006/relationships/slide" Target="slides/slide183.xml"/><Relationship Id="rId188" Type="http://schemas.openxmlformats.org/officeDocument/2006/relationships/slide" Target="slides/slide18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183" Type="http://schemas.openxmlformats.org/officeDocument/2006/relationships/slide" Target="slides/slide177.xml"/><Relationship Id="rId32" Type="http://schemas.openxmlformats.org/officeDocument/2006/relationships/slide" Target="slides/slide26.xml"/><Relationship Id="rId182" Type="http://schemas.openxmlformats.org/officeDocument/2006/relationships/slide" Target="slides/slide176.xml"/><Relationship Id="rId35" Type="http://schemas.openxmlformats.org/officeDocument/2006/relationships/slide" Target="slides/slide29.xml"/><Relationship Id="rId181" Type="http://schemas.openxmlformats.org/officeDocument/2006/relationships/slide" Target="slides/slide175.xml"/><Relationship Id="rId34" Type="http://schemas.openxmlformats.org/officeDocument/2006/relationships/slide" Target="slides/slide28.xml"/><Relationship Id="rId180" Type="http://schemas.openxmlformats.org/officeDocument/2006/relationships/slide" Target="slides/slide174.xml"/><Relationship Id="rId37" Type="http://schemas.openxmlformats.org/officeDocument/2006/relationships/slide" Target="slides/slide31.xml"/><Relationship Id="rId176" Type="http://schemas.openxmlformats.org/officeDocument/2006/relationships/slide" Target="slides/slide170.xml"/><Relationship Id="rId297" Type="http://schemas.openxmlformats.org/officeDocument/2006/relationships/slide" Target="slides/slide291.xml"/><Relationship Id="rId36" Type="http://schemas.openxmlformats.org/officeDocument/2006/relationships/slide" Target="slides/slide30.xml"/><Relationship Id="rId175" Type="http://schemas.openxmlformats.org/officeDocument/2006/relationships/slide" Target="slides/slide169.xml"/><Relationship Id="rId296" Type="http://schemas.openxmlformats.org/officeDocument/2006/relationships/slide" Target="slides/slide290.xml"/><Relationship Id="rId39" Type="http://schemas.openxmlformats.org/officeDocument/2006/relationships/slide" Target="slides/slide33.xml"/><Relationship Id="rId174" Type="http://schemas.openxmlformats.org/officeDocument/2006/relationships/slide" Target="slides/slide168.xml"/><Relationship Id="rId295" Type="http://schemas.openxmlformats.org/officeDocument/2006/relationships/slide" Target="slides/slide289.xml"/><Relationship Id="rId38" Type="http://schemas.openxmlformats.org/officeDocument/2006/relationships/slide" Target="slides/slide32.xml"/><Relationship Id="rId173" Type="http://schemas.openxmlformats.org/officeDocument/2006/relationships/slide" Target="slides/slide167.xml"/><Relationship Id="rId294" Type="http://schemas.openxmlformats.org/officeDocument/2006/relationships/slide" Target="slides/slide288.xml"/><Relationship Id="rId179" Type="http://schemas.openxmlformats.org/officeDocument/2006/relationships/slide" Target="slides/slide173.xml"/><Relationship Id="rId178" Type="http://schemas.openxmlformats.org/officeDocument/2006/relationships/slide" Target="slides/slide172.xml"/><Relationship Id="rId299" Type="http://schemas.openxmlformats.org/officeDocument/2006/relationships/slide" Target="slides/slide293.xml"/><Relationship Id="rId177" Type="http://schemas.openxmlformats.org/officeDocument/2006/relationships/slide" Target="slides/slide171.xml"/><Relationship Id="rId298" Type="http://schemas.openxmlformats.org/officeDocument/2006/relationships/slide" Target="slides/slide29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98" Type="http://schemas.openxmlformats.org/officeDocument/2006/relationships/slide" Target="slides/slide192.xml"/><Relationship Id="rId14" Type="http://schemas.openxmlformats.org/officeDocument/2006/relationships/slide" Target="slides/slide8.xml"/><Relationship Id="rId197" Type="http://schemas.openxmlformats.org/officeDocument/2006/relationships/slide" Target="slides/slide191.xml"/><Relationship Id="rId17" Type="http://schemas.openxmlformats.org/officeDocument/2006/relationships/slide" Target="slides/slide11.xml"/><Relationship Id="rId196" Type="http://schemas.openxmlformats.org/officeDocument/2006/relationships/slide" Target="slides/slide190.xml"/><Relationship Id="rId16" Type="http://schemas.openxmlformats.org/officeDocument/2006/relationships/slide" Target="slides/slide10.xml"/><Relationship Id="rId195" Type="http://schemas.openxmlformats.org/officeDocument/2006/relationships/slide" Target="slides/slide189.xml"/><Relationship Id="rId19" Type="http://schemas.openxmlformats.org/officeDocument/2006/relationships/slide" Target="slides/slide13.xml"/><Relationship Id="rId18" Type="http://schemas.openxmlformats.org/officeDocument/2006/relationships/slide" Target="slides/slide12.xml"/><Relationship Id="rId199" Type="http://schemas.openxmlformats.org/officeDocument/2006/relationships/slide" Target="slides/slide193.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150" Type="http://schemas.openxmlformats.org/officeDocument/2006/relationships/slide" Target="slides/slide144.xml"/><Relationship Id="rId271" Type="http://schemas.openxmlformats.org/officeDocument/2006/relationships/slide" Target="slides/slide265.xml"/><Relationship Id="rId87" Type="http://schemas.openxmlformats.org/officeDocument/2006/relationships/slide" Target="slides/slide81.xml"/><Relationship Id="rId270" Type="http://schemas.openxmlformats.org/officeDocument/2006/relationships/slide" Target="slides/slide264.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149" Type="http://schemas.openxmlformats.org/officeDocument/2006/relationships/slide" Target="slides/slide143.xml"/><Relationship Id="rId4" Type="http://schemas.openxmlformats.org/officeDocument/2006/relationships/slideMaster" Target="slideMasters/slideMaster1.xml"/><Relationship Id="rId148" Type="http://schemas.openxmlformats.org/officeDocument/2006/relationships/slide" Target="slides/slide142.xml"/><Relationship Id="rId269" Type="http://schemas.openxmlformats.org/officeDocument/2006/relationships/slide" Target="slides/slide263.xml"/><Relationship Id="rId9" Type="http://schemas.openxmlformats.org/officeDocument/2006/relationships/slide" Target="slides/slide3.xml"/><Relationship Id="rId143" Type="http://schemas.openxmlformats.org/officeDocument/2006/relationships/slide" Target="slides/slide137.xml"/><Relationship Id="rId264" Type="http://schemas.openxmlformats.org/officeDocument/2006/relationships/slide" Target="slides/slide258.xml"/><Relationship Id="rId142" Type="http://schemas.openxmlformats.org/officeDocument/2006/relationships/slide" Target="slides/slide136.xml"/><Relationship Id="rId263" Type="http://schemas.openxmlformats.org/officeDocument/2006/relationships/slide" Target="slides/slide257.xml"/><Relationship Id="rId141" Type="http://schemas.openxmlformats.org/officeDocument/2006/relationships/slide" Target="slides/slide135.xml"/><Relationship Id="rId262" Type="http://schemas.openxmlformats.org/officeDocument/2006/relationships/slide" Target="slides/slide256.xml"/><Relationship Id="rId140" Type="http://schemas.openxmlformats.org/officeDocument/2006/relationships/slide" Target="slides/slide134.xml"/><Relationship Id="rId261" Type="http://schemas.openxmlformats.org/officeDocument/2006/relationships/slide" Target="slides/slide255.xml"/><Relationship Id="rId5" Type="http://schemas.openxmlformats.org/officeDocument/2006/relationships/slideMaster" Target="slideMasters/slideMaster2.xml"/><Relationship Id="rId147" Type="http://schemas.openxmlformats.org/officeDocument/2006/relationships/slide" Target="slides/slide141.xml"/><Relationship Id="rId268" Type="http://schemas.openxmlformats.org/officeDocument/2006/relationships/slide" Target="slides/slide262.xml"/><Relationship Id="rId6" Type="http://schemas.openxmlformats.org/officeDocument/2006/relationships/notesMaster" Target="notesMasters/notesMaster1.xml"/><Relationship Id="rId146" Type="http://schemas.openxmlformats.org/officeDocument/2006/relationships/slide" Target="slides/slide140.xml"/><Relationship Id="rId267" Type="http://schemas.openxmlformats.org/officeDocument/2006/relationships/slide" Target="slides/slide261.xml"/><Relationship Id="rId7" Type="http://schemas.openxmlformats.org/officeDocument/2006/relationships/slide" Target="slides/slide1.xml"/><Relationship Id="rId145" Type="http://schemas.openxmlformats.org/officeDocument/2006/relationships/slide" Target="slides/slide139.xml"/><Relationship Id="rId266" Type="http://schemas.openxmlformats.org/officeDocument/2006/relationships/slide" Target="slides/slide260.xml"/><Relationship Id="rId8" Type="http://schemas.openxmlformats.org/officeDocument/2006/relationships/slide" Target="slides/slide2.xml"/><Relationship Id="rId144" Type="http://schemas.openxmlformats.org/officeDocument/2006/relationships/slide" Target="slides/slide138.xml"/><Relationship Id="rId265" Type="http://schemas.openxmlformats.org/officeDocument/2006/relationships/slide" Target="slides/slide259.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260" Type="http://schemas.openxmlformats.org/officeDocument/2006/relationships/slide" Target="slides/slide254.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139" Type="http://schemas.openxmlformats.org/officeDocument/2006/relationships/slide" Target="slides/slide133.xml"/><Relationship Id="rId138" Type="http://schemas.openxmlformats.org/officeDocument/2006/relationships/slide" Target="slides/slide132.xml"/><Relationship Id="rId259" Type="http://schemas.openxmlformats.org/officeDocument/2006/relationships/slide" Target="slides/slide253.xml"/><Relationship Id="rId137" Type="http://schemas.openxmlformats.org/officeDocument/2006/relationships/slide" Target="slides/slide131.xml"/><Relationship Id="rId258" Type="http://schemas.openxmlformats.org/officeDocument/2006/relationships/slide" Target="slides/slide252.xml"/><Relationship Id="rId132" Type="http://schemas.openxmlformats.org/officeDocument/2006/relationships/slide" Target="slides/slide126.xml"/><Relationship Id="rId253" Type="http://schemas.openxmlformats.org/officeDocument/2006/relationships/slide" Target="slides/slide247.xml"/><Relationship Id="rId131" Type="http://schemas.openxmlformats.org/officeDocument/2006/relationships/slide" Target="slides/slide125.xml"/><Relationship Id="rId252" Type="http://schemas.openxmlformats.org/officeDocument/2006/relationships/slide" Target="slides/slide246.xml"/><Relationship Id="rId130" Type="http://schemas.openxmlformats.org/officeDocument/2006/relationships/slide" Target="slides/slide124.xml"/><Relationship Id="rId251" Type="http://schemas.openxmlformats.org/officeDocument/2006/relationships/slide" Target="slides/slide245.xml"/><Relationship Id="rId372" Type="http://schemas.openxmlformats.org/officeDocument/2006/relationships/font" Target="fonts/HelveticaNeue-boldItalic.fntdata"/><Relationship Id="rId250" Type="http://schemas.openxmlformats.org/officeDocument/2006/relationships/slide" Target="slides/slide244.xml"/><Relationship Id="rId371" Type="http://schemas.openxmlformats.org/officeDocument/2006/relationships/font" Target="fonts/HelveticaNeue-italic.fntdata"/><Relationship Id="rId136" Type="http://schemas.openxmlformats.org/officeDocument/2006/relationships/slide" Target="slides/slide130.xml"/><Relationship Id="rId257" Type="http://schemas.openxmlformats.org/officeDocument/2006/relationships/slide" Target="slides/slide251.xml"/><Relationship Id="rId135" Type="http://schemas.openxmlformats.org/officeDocument/2006/relationships/slide" Target="slides/slide129.xml"/><Relationship Id="rId256" Type="http://schemas.openxmlformats.org/officeDocument/2006/relationships/slide" Target="slides/slide250.xml"/><Relationship Id="rId134" Type="http://schemas.openxmlformats.org/officeDocument/2006/relationships/slide" Target="slides/slide128.xml"/><Relationship Id="rId255" Type="http://schemas.openxmlformats.org/officeDocument/2006/relationships/slide" Target="slides/slide249.xml"/><Relationship Id="rId133" Type="http://schemas.openxmlformats.org/officeDocument/2006/relationships/slide" Target="slides/slide127.xml"/><Relationship Id="rId254" Type="http://schemas.openxmlformats.org/officeDocument/2006/relationships/slide" Target="slides/slide248.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172" Type="http://schemas.openxmlformats.org/officeDocument/2006/relationships/slide" Target="slides/slide166.xml"/><Relationship Id="rId293" Type="http://schemas.openxmlformats.org/officeDocument/2006/relationships/slide" Target="slides/slide287.xml"/><Relationship Id="rId65" Type="http://schemas.openxmlformats.org/officeDocument/2006/relationships/slide" Target="slides/slide59.xml"/><Relationship Id="rId171" Type="http://schemas.openxmlformats.org/officeDocument/2006/relationships/slide" Target="slides/slide165.xml"/><Relationship Id="rId292" Type="http://schemas.openxmlformats.org/officeDocument/2006/relationships/slide" Target="slides/slide286.xml"/><Relationship Id="rId68" Type="http://schemas.openxmlformats.org/officeDocument/2006/relationships/slide" Target="slides/slide62.xml"/><Relationship Id="rId170" Type="http://schemas.openxmlformats.org/officeDocument/2006/relationships/slide" Target="slides/slide164.xml"/><Relationship Id="rId291" Type="http://schemas.openxmlformats.org/officeDocument/2006/relationships/slide" Target="slides/slide285.xml"/><Relationship Id="rId67" Type="http://schemas.openxmlformats.org/officeDocument/2006/relationships/slide" Target="slides/slide61.xml"/><Relationship Id="rId290" Type="http://schemas.openxmlformats.org/officeDocument/2006/relationships/slide" Target="slides/slide284.xml"/><Relationship Id="rId60" Type="http://schemas.openxmlformats.org/officeDocument/2006/relationships/slide" Target="slides/slide54.xml"/><Relationship Id="rId165" Type="http://schemas.openxmlformats.org/officeDocument/2006/relationships/slide" Target="slides/slide159.xml"/><Relationship Id="rId286" Type="http://schemas.openxmlformats.org/officeDocument/2006/relationships/slide" Target="slides/slide280.xml"/><Relationship Id="rId69" Type="http://schemas.openxmlformats.org/officeDocument/2006/relationships/slide" Target="slides/slide63.xml"/><Relationship Id="rId164" Type="http://schemas.openxmlformats.org/officeDocument/2006/relationships/slide" Target="slides/slide158.xml"/><Relationship Id="rId285" Type="http://schemas.openxmlformats.org/officeDocument/2006/relationships/slide" Target="slides/slide279.xml"/><Relationship Id="rId163" Type="http://schemas.openxmlformats.org/officeDocument/2006/relationships/slide" Target="slides/slide157.xml"/><Relationship Id="rId284" Type="http://schemas.openxmlformats.org/officeDocument/2006/relationships/slide" Target="slides/slide278.xml"/><Relationship Id="rId162" Type="http://schemas.openxmlformats.org/officeDocument/2006/relationships/slide" Target="slides/slide156.xml"/><Relationship Id="rId283" Type="http://schemas.openxmlformats.org/officeDocument/2006/relationships/slide" Target="slides/slide277.xml"/><Relationship Id="rId169" Type="http://schemas.openxmlformats.org/officeDocument/2006/relationships/slide" Target="slides/slide163.xml"/><Relationship Id="rId168" Type="http://schemas.openxmlformats.org/officeDocument/2006/relationships/slide" Target="slides/slide162.xml"/><Relationship Id="rId289" Type="http://schemas.openxmlformats.org/officeDocument/2006/relationships/slide" Target="slides/slide283.xml"/><Relationship Id="rId167" Type="http://schemas.openxmlformats.org/officeDocument/2006/relationships/slide" Target="slides/slide161.xml"/><Relationship Id="rId288" Type="http://schemas.openxmlformats.org/officeDocument/2006/relationships/slide" Target="slides/slide282.xml"/><Relationship Id="rId166" Type="http://schemas.openxmlformats.org/officeDocument/2006/relationships/slide" Target="slides/slide160.xml"/><Relationship Id="rId287" Type="http://schemas.openxmlformats.org/officeDocument/2006/relationships/slide" Target="slides/slide281.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161" Type="http://schemas.openxmlformats.org/officeDocument/2006/relationships/slide" Target="slides/slide155.xml"/><Relationship Id="rId282" Type="http://schemas.openxmlformats.org/officeDocument/2006/relationships/slide" Target="slides/slide276.xml"/><Relationship Id="rId54" Type="http://schemas.openxmlformats.org/officeDocument/2006/relationships/slide" Target="slides/slide48.xml"/><Relationship Id="rId160" Type="http://schemas.openxmlformats.org/officeDocument/2006/relationships/slide" Target="slides/slide154.xml"/><Relationship Id="rId281" Type="http://schemas.openxmlformats.org/officeDocument/2006/relationships/slide" Target="slides/slide275.xml"/><Relationship Id="rId57" Type="http://schemas.openxmlformats.org/officeDocument/2006/relationships/slide" Target="slides/slide51.xml"/><Relationship Id="rId280" Type="http://schemas.openxmlformats.org/officeDocument/2006/relationships/slide" Target="slides/slide274.xml"/><Relationship Id="rId56" Type="http://schemas.openxmlformats.org/officeDocument/2006/relationships/slide" Target="slides/slide50.xml"/><Relationship Id="rId159" Type="http://schemas.openxmlformats.org/officeDocument/2006/relationships/slide" Target="slides/slide153.xml"/><Relationship Id="rId59" Type="http://schemas.openxmlformats.org/officeDocument/2006/relationships/slide" Target="slides/slide53.xml"/><Relationship Id="rId154" Type="http://schemas.openxmlformats.org/officeDocument/2006/relationships/slide" Target="slides/slide148.xml"/><Relationship Id="rId275" Type="http://schemas.openxmlformats.org/officeDocument/2006/relationships/slide" Target="slides/slide269.xml"/><Relationship Id="rId58" Type="http://schemas.openxmlformats.org/officeDocument/2006/relationships/slide" Target="slides/slide52.xml"/><Relationship Id="rId153" Type="http://schemas.openxmlformats.org/officeDocument/2006/relationships/slide" Target="slides/slide147.xml"/><Relationship Id="rId274" Type="http://schemas.openxmlformats.org/officeDocument/2006/relationships/slide" Target="slides/slide268.xml"/><Relationship Id="rId152" Type="http://schemas.openxmlformats.org/officeDocument/2006/relationships/slide" Target="slides/slide146.xml"/><Relationship Id="rId273" Type="http://schemas.openxmlformats.org/officeDocument/2006/relationships/slide" Target="slides/slide267.xml"/><Relationship Id="rId151" Type="http://schemas.openxmlformats.org/officeDocument/2006/relationships/slide" Target="slides/slide145.xml"/><Relationship Id="rId272" Type="http://schemas.openxmlformats.org/officeDocument/2006/relationships/slide" Target="slides/slide266.xml"/><Relationship Id="rId158" Type="http://schemas.openxmlformats.org/officeDocument/2006/relationships/slide" Target="slides/slide152.xml"/><Relationship Id="rId279" Type="http://schemas.openxmlformats.org/officeDocument/2006/relationships/slide" Target="slides/slide273.xml"/><Relationship Id="rId157" Type="http://schemas.openxmlformats.org/officeDocument/2006/relationships/slide" Target="slides/slide151.xml"/><Relationship Id="rId278" Type="http://schemas.openxmlformats.org/officeDocument/2006/relationships/slide" Target="slides/slide272.xml"/><Relationship Id="rId156" Type="http://schemas.openxmlformats.org/officeDocument/2006/relationships/slide" Target="slides/slide150.xml"/><Relationship Id="rId277" Type="http://schemas.openxmlformats.org/officeDocument/2006/relationships/slide" Target="slides/slide271.xml"/><Relationship Id="rId155" Type="http://schemas.openxmlformats.org/officeDocument/2006/relationships/slide" Target="slides/slide149.xml"/><Relationship Id="rId276" Type="http://schemas.openxmlformats.org/officeDocument/2006/relationships/slide" Target="slides/slide270.xml"/><Relationship Id="rId107" Type="http://schemas.openxmlformats.org/officeDocument/2006/relationships/slide" Target="slides/slide101.xml"/><Relationship Id="rId228" Type="http://schemas.openxmlformats.org/officeDocument/2006/relationships/slide" Target="slides/slide222.xml"/><Relationship Id="rId349" Type="http://schemas.openxmlformats.org/officeDocument/2006/relationships/slide" Target="slides/slide343.xml"/><Relationship Id="rId106" Type="http://schemas.openxmlformats.org/officeDocument/2006/relationships/slide" Target="slides/slide100.xml"/><Relationship Id="rId227" Type="http://schemas.openxmlformats.org/officeDocument/2006/relationships/slide" Target="slides/slide221.xml"/><Relationship Id="rId348" Type="http://schemas.openxmlformats.org/officeDocument/2006/relationships/slide" Target="slides/slide342.xml"/><Relationship Id="rId105" Type="http://schemas.openxmlformats.org/officeDocument/2006/relationships/slide" Target="slides/slide99.xml"/><Relationship Id="rId226" Type="http://schemas.openxmlformats.org/officeDocument/2006/relationships/slide" Target="slides/slide220.xml"/><Relationship Id="rId347" Type="http://schemas.openxmlformats.org/officeDocument/2006/relationships/slide" Target="slides/slide341.xml"/><Relationship Id="rId104" Type="http://schemas.openxmlformats.org/officeDocument/2006/relationships/slide" Target="slides/slide98.xml"/><Relationship Id="rId225" Type="http://schemas.openxmlformats.org/officeDocument/2006/relationships/slide" Target="slides/slide219.xml"/><Relationship Id="rId346" Type="http://schemas.openxmlformats.org/officeDocument/2006/relationships/slide" Target="slides/slide340.xml"/><Relationship Id="rId109" Type="http://schemas.openxmlformats.org/officeDocument/2006/relationships/slide" Target="slides/slide103.xml"/><Relationship Id="rId108" Type="http://schemas.openxmlformats.org/officeDocument/2006/relationships/slide" Target="slides/slide102.xml"/><Relationship Id="rId229" Type="http://schemas.openxmlformats.org/officeDocument/2006/relationships/slide" Target="slides/slide223.xml"/><Relationship Id="rId220" Type="http://schemas.openxmlformats.org/officeDocument/2006/relationships/slide" Target="slides/slide214.xml"/><Relationship Id="rId341" Type="http://schemas.openxmlformats.org/officeDocument/2006/relationships/slide" Target="slides/slide335.xml"/><Relationship Id="rId340" Type="http://schemas.openxmlformats.org/officeDocument/2006/relationships/slide" Target="slides/slide334.xml"/><Relationship Id="rId103" Type="http://schemas.openxmlformats.org/officeDocument/2006/relationships/slide" Target="slides/slide97.xml"/><Relationship Id="rId224" Type="http://schemas.openxmlformats.org/officeDocument/2006/relationships/slide" Target="slides/slide218.xml"/><Relationship Id="rId345" Type="http://schemas.openxmlformats.org/officeDocument/2006/relationships/slide" Target="slides/slide339.xml"/><Relationship Id="rId102" Type="http://schemas.openxmlformats.org/officeDocument/2006/relationships/slide" Target="slides/slide96.xml"/><Relationship Id="rId223" Type="http://schemas.openxmlformats.org/officeDocument/2006/relationships/slide" Target="slides/slide217.xml"/><Relationship Id="rId344" Type="http://schemas.openxmlformats.org/officeDocument/2006/relationships/slide" Target="slides/slide338.xml"/><Relationship Id="rId101" Type="http://schemas.openxmlformats.org/officeDocument/2006/relationships/slide" Target="slides/slide95.xml"/><Relationship Id="rId222" Type="http://schemas.openxmlformats.org/officeDocument/2006/relationships/slide" Target="slides/slide216.xml"/><Relationship Id="rId343" Type="http://schemas.openxmlformats.org/officeDocument/2006/relationships/slide" Target="slides/slide337.xml"/><Relationship Id="rId100" Type="http://schemas.openxmlformats.org/officeDocument/2006/relationships/slide" Target="slides/slide94.xml"/><Relationship Id="rId221" Type="http://schemas.openxmlformats.org/officeDocument/2006/relationships/slide" Target="slides/slide215.xml"/><Relationship Id="rId342" Type="http://schemas.openxmlformats.org/officeDocument/2006/relationships/slide" Target="slides/slide336.xml"/><Relationship Id="rId217" Type="http://schemas.openxmlformats.org/officeDocument/2006/relationships/slide" Target="slides/slide211.xml"/><Relationship Id="rId338" Type="http://schemas.openxmlformats.org/officeDocument/2006/relationships/slide" Target="slides/slide332.xml"/><Relationship Id="rId216" Type="http://schemas.openxmlformats.org/officeDocument/2006/relationships/slide" Target="slides/slide210.xml"/><Relationship Id="rId337" Type="http://schemas.openxmlformats.org/officeDocument/2006/relationships/slide" Target="slides/slide331.xml"/><Relationship Id="rId215" Type="http://schemas.openxmlformats.org/officeDocument/2006/relationships/slide" Target="slides/slide209.xml"/><Relationship Id="rId336" Type="http://schemas.openxmlformats.org/officeDocument/2006/relationships/slide" Target="slides/slide330.xml"/><Relationship Id="rId214" Type="http://schemas.openxmlformats.org/officeDocument/2006/relationships/slide" Target="slides/slide208.xml"/><Relationship Id="rId335" Type="http://schemas.openxmlformats.org/officeDocument/2006/relationships/slide" Target="slides/slide329.xml"/><Relationship Id="rId219" Type="http://schemas.openxmlformats.org/officeDocument/2006/relationships/slide" Target="slides/slide213.xml"/><Relationship Id="rId218" Type="http://schemas.openxmlformats.org/officeDocument/2006/relationships/slide" Target="slides/slide212.xml"/><Relationship Id="rId339" Type="http://schemas.openxmlformats.org/officeDocument/2006/relationships/slide" Target="slides/slide333.xml"/><Relationship Id="rId330" Type="http://schemas.openxmlformats.org/officeDocument/2006/relationships/slide" Target="slides/slide324.xml"/><Relationship Id="rId213" Type="http://schemas.openxmlformats.org/officeDocument/2006/relationships/slide" Target="slides/slide207.xml"/><Relationship Id="rId334" Type="http://schemas.openxmlformats.org/officeDocument/2006/relationships/slide" Target="slides/slide328.xml"/><Relationship Id="rId212" Type="http://schemas.openxmlformats.org/officeDocument/2006/relationships/slide" Target="slides/slide206.xml"/><Relationship Id="rId333" Type="http://schemas.openxmlformats.org/officeDocument/2006/relationships/slide" Target="slides/slide327.xml"/><Relationship Id="rId211" Type="http://schemas.openxmlformats.org/officeDocument/2006/relationships/slide" Target="slides/slide205.xml"/><Relationship Id="rId332" Type="http://schemas.openxmlformats.org/officeDocument/2006/relationships/slide" Target="slides/slide326.xml"/><Relationship Id="rId210" Type="http://schemas.openxmlformats.org/officeDocument/2006/relationships/slide" Target="slides/slide204.xml"/><Relationship Id="rId331" Type="http://schemas.openxmlformats.org/officeDocument/2006/relationships/slide" Target="slides/slide325.xml"/><Relationship Id="rId370" Type="http://schemas.openxmlformats.org/officeDocument/2006/relationships/font" Target="fonts/HelveticaNeue-bold.fntdata"/><Relationship Id="rId129" Type="http://schemas.openxmlformats.org/officeDocument/2006/relationships/slide" Target="slides/slide123.xml"/><Relationship Id="rId128" Type="http://schemas.openxmlformats.org/officeDocument/2006/relationships/slide" Target="slides/slide122.xml"/><Relationship Id="rId249" Type="http://schemas.openxmlformats.org/officeDocument/2006/relationships/slide" Target="slides/slide243.xml"/><Relationship Id="rId127" Type="http://schemas.openxmlformats.org/officeDocument/2006/relationships/slide" Target="slides/slide121.xml"/><Relationship Id="rId248" Type="http://schemas.openxmlformats.org/officeDocument/2006/relationships/slide" Target="slides/slide242.xml"/><Relationship Id="rId369" Type="http://schemas.openxmlformats.org/officeDocument/2006/relationships/font" Target="fonts/HelveticaNeue-regular.fntdata"/><Relationship Id="rId126" Type="http://schemas.openxmlformats.org/officeDocument/2006/relationships/slide" Target="slides/slide120.xml"/><Relationship Id="rId247" Type="http://schemas.openxmlformats.org/officeDocument/2006/relationships/slide" Target="slides/slide241.xml"/><Relationship Id="rId368" Type="http://schemas.openxmlformats.org/officeDocument/2006/relationships/slide" Target="slides/slide362.xml"/><Relationship Id="rId121" Type="http://schemas.openxmlformats.org/officeDocument/2006/relationships/slide" Target="slides/slide115.xml"/><Relationship Id="rId242" Type="http://schemas.openxmlformats.org/officeDocument/2006/relationships/slide" Target="slides/slide236.xml"/><Relationship Id="rId363" Type="http://schemas.openxmlformats.org/officeDocument/2006/relationships/slide" Target="slides/slide357.xml"/><Relationship Id="rId120" Type="http://schemas.openxmlformats.org/officeDocument/2006/relationships/slide" Target="slides/slide114.xml"/><Relationship Id="rId241" Type="http://schemas.openxmlformats.org/officeDocument/2006/relationships/slide" Target="slides/slide235.xml"/><Relationship Id="rId362" Type="http://schemas.openxmlformats.org/officeDocument/2006/relationships/slide" Target="slides/slide356.xml"/><Relationship Id="rId240" Type="http://schemas.openxmlformats.org/officeDocument/2006/relationships/slide" Target="slides/slide234.xml"/><Relationship Id="rId361" Type="http://schemas.openxmlformats.org/officeDocument/2006/relationships/slide" Target="slides/slide355.xml"/><Relationship Id="rId360" Type="http://schemas.openxmlformats.org/officeDocument/2006/relationships/slide" Target="slides/slide354.xml"/><Relationship Id="rId125" Type="http://schemas.openxmlformats.org/officeDocument/2006/relationships/slide" Target="slides/slide119.xml"/><Relationship Id="rId246" Type="http://schemas.openxmlformats.org/officeDocument/2006/relationships/slide" Target="slides/slide240.xml"/><Relationship Id="rId367" Type="http://schemas.openxmlformats.org/officeDocument/2006/relationships/slide" Target="slides/slide361.xml"/><Relationship Id="rId124" Type="http://schemas.openxmlformats.org/officeDocument/2006/relationships/slide" Target="slides/slide118.xml"/><Relationship Id="rId245" Type="http://schemas.openxmlformats.org/officeDocument/2006/relationships/slide" Target="slides/slide239.xml"/><Relationship Id="rId366" Type="http://schemas.openxmlformats.org/officeDocument/2006/relationships/slide" Target="slides/slide360.xml"/><Relationship Id="rId123" Type="http://schemas.openxmlformats.org/officeDocument/2006/relationships/slide" Target="slides/slide117.xml"/><Relationship Id="rId244" Type="http://schemas.openxmlformats.org/officeDocument/2006/relationships/slide" Target="slides/slide238.xml"/><Relationship Id="rId365" Type="http://schemas.openxmlformats.org/officeDocument/2006/relationships/slide" Target="slides/slide359.xml"/><Relationship Id="rId122" Type="http://schemas.openxmlformats.org/officeDocument/2006/relationships/slide" Target="slides/slide116.xml"/><Relationship Id="rId243" Type="http://schemas.openxmlformats.org/officeDocument/2006/relationships/slide" Target="slides/slide237.xml"/><Relationship Id="rId364" Type="http://schemas.openxmlformats.org/officeDocument/2006/relationships/slide" Target="slides/slide358.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99" Type="http://schemas.openxmlformats.org/officeDocument/2006/relationships/slide" Target="slides/slide93.xml"/><Relationship Id="rId98" Type="http://schemas.openxmlformats.org/officeDocument/2006/relationships/slide" Target="slides/slide92.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18" Type="http://schemas.openxmlformats.org/officeDocument/2006/relationships/slide" Target="slides/slide112.xml"/><Relationship Id="rId239" Type="http://schemas.openxmlformats.org/officeDocument/2006/relationships/slide" Target="slides/slide233.xml"/><Relationship Id="rId117" Type="http://schemas.openxmlformats.org/officeDocument/2006/relationships/slide" Target="slides/slide111.xml"/><Relationship Id="rId238" Type="http://schemas.openxmlformats.org/officeDocument/2006/relationships/slide" Target="slides/slide232.xml"/><Relationship Id="rId359" Type="http://schemas.openxmlformats.org/officeDocument/2006/relationships/slide" Target="slides/slide353.xml"/><Relationship Id="rId116" Type="http://schemas.openxmlformats.org/officeDocument/2006/relationships/slide" Target="slides/slide110.xml"/><Relationship Id="rId237" Type="http://schemas.openxmlformats.org/officeDocument/2006/relationships/slide" Target="slides/slide231.xml"/><Relationship Id="rId358" Type="http://schemas.openxmlformats.org/officeDocument/2006/relationships/slide" Target="slides/slide352.xml"/><Relationship Id="rId115" Type="http://schemas.openxmlformats.org/officeDocument/2006/relationships/slide" Target="slides/slide109.xml"/><Relationship Id="rId236" Type="http://schemas.openxmlformats.org/officeDocument/2006/relationships/slide" Target="slides/slide230.xml"/><Relationship Id="rId357" Type="http://schemas.openxmlformats.org/officeDocument/2006/relationships/slide" Target="slides/slide351.xml"/><Relationship Id="rId119" Type="http://schemas.openxmlformats.org/officeDocument/2006/relationships/slide" Target="slides/slide113.xml"/><Relationship Id="rId110" Type="http://schemas.openxmlformats.org/officeDocument/2006/relationships/slide" Target="slides/slide104.xml"/><Relationship Id="rId231" Type="http://schemas.openxmlformats.org/officeDocument/2006/relationships/slide" Target="slides/slide225.xml"/><Relationship Id="rId352" Type="http://schemas.openxmlformats.org/officeDocument/2006/relationships/slide" Target="slides/slide346.xml"/><Relationship Id="rId230" Type="http://schemas.openxmlformats.org/officeDocument/2006/relationships/slide" Target="slides/slide224.xml"/><Relationship Id="rId351" Type="http://schemas.openxmlformats.org/officeDocument/2006/relationships/slide" Target="slides/slide345.xml"/><Relationship Id="rId350" Type="http://schemas.openxmlformats.org/officeDocument/2006/relationships/slide" Target="slides/slide344.xml"/><Relationship Id="rId114" Type="http://schemas.openxmlformats.org/officeDocument/2006/relationships/slide" Target="slides/slide108.xml"/><Relationship Id="rId235" Type="http://schemas.openxmlformats.org/officeDocument/2006/relationships/slide" Target="slides/slide229.xml"/><Relationship Id="rId356" Type="http://schemas.openxmlformats.org/officeDocument/2006/relationships/slide" Target="slides/slide350.xml"/><Relationship Id="rId113" Type="http://schemas.openxmlformats.org/officeDocument/2006/relationships/slide" Target="slides/slide107.xml"/><Relationship Id="rId234" Type="http://schemas.openxmlformats.org/officeDocument/2006/relationships/slide" Target="slides/slide228.xml"/><Relationship Id="rId355" Type="http://schemas.openxmlformats.org/officeDocument/2006/relationships/slide" Target="slides/slide349.xml"/><Relationship Id="rId112" Type="http://schemas.openxmlformats.org/officeDocument/2006/relationships/slide" Target="slides/slide106.xml"/><Relationship Id="rId233" Type="http://schemas.openxmlformats.org/officeDocument/2006/relationships/slide" Target="slides/slide227.xml"/><Relationship Id="rId354" Type="http://schemas.openxmlformats.org/officeDocument/2006/relationships/slide" Target="slides/slide348.xml"/><Relationship Id="rId111" Type="http://schemas.openxmlformats.org/officeDocument/2006/relationships/slide" Target="slides/slide105.xml"/><Relationship Id="rId232" Type="http://schemas.openxmlformats.org/officeDocument/2006/relationships/slide" Target="slides/slide226.xml"/><Relationship Id="rId353" Type="http://schemas.openxmlformats.org/officeDocument/2006/relationships/slide" Target="slides/slide347.xml"/><Relationship Id="rId305" Type="http://schemas.openxmlformats.org/officeDocument/2006/relationships/slide" Target="slides/slide299.xml"/><Relationship Id="rId304" Type="http://schemas.openxmlformats.org/officeDocument/2006/relationships/slide" Target="slides/slide298.xml"/><Relationship Id="rId303" Type="http://schemas.openxmlformats.org/officeDocument/2006/relationships/slide" Target="slides/slide297.xml"/><Relationship Id="rId302" Type="http://schemas.openxmlformats.org/officeDocument/2006/relationships/slide" Target="slides/slide296.xml"/><Relationship Id="rId309" Type="http://schemas.openxmlformats.org/officeDocument/2006/relationships/slide" Target="slides/slide303.xml"/><Relationship Id="rId308" Type="http://schemas.openxmlformats.org/officeDocument/2006/relationships/slide" Target="slides/slide302.xml"/><Relationship Id="rId307" Type="http://schemas.openxmlformats.org/officeDocument/2006/relationships/slide" Target="slides/slide301.xml"/><Relationship Id="rId306" Type="http://schemas.openxmlformats.org/officeDocument/2006/relationships/slide" Target="slides/slide300.xml"/><Relationship Id="rId301" Type="http://schemas.openxmlformats.org/officeDocument/2006/relationships/slide" Target="slides/slide295.xml"/><Relationship Id="rId300" Type="http://schemas.openxmlformats.org/officeDocument/2006/relationships/slide" Target="slides/slide294.xml"/><Relationship Id="rId206" Type="http://schemas.openxmlformats.org/officeDocument/2006/relationships/slide" Target="slides/slide200.xml"/><Relationship Id="rId327" Type="http://schemas.openxmlformats.org/officeDocument/2006/relationships/slide" Target="slides/slide321.xml"/><Relationship Id="rId205" Type="http://schemas.openxmlformats.org/officeDocument/2006/relationships/slide" Target="slides/slide199.xml"/><Relationship Id="rId326" Type="http://schemas.openxmlformats.org/officeDocument/2006/relationships/slide" Target="slides/slide320.xml"/><Relationship Id="rId204" Type="http://schemas.openxmlformats.org/officeDocument/2006/relationships/slide" Target="slides/slide198.xml"/><Relationship Id="rId325" Type="http://schemas.openxmlformats.org/officeDocument/2006/relationships/slide" Target="slides/slide319.xml"/><Relationship Id="rId203" Type="http://schemas.openxmlformats.org/officeDocument/2006/relationships/slide" Target="slides/slide197.xml"/><Relationship Id="rId324" Type="http://schemas.openxmlformats.org/officeDocument/2006/relationships/slide" Target="slides/slide318.xml"/><Relationship Id="rId209" Type="http://schemas.openxmlformats.org/officeDocument/2006/relationships/slide" Target="slides/slide203.xml"/><Relationship Id="rId208" Type="http://schemas.openxmlformats.org/officeDocument/2006/relationships/slide" Target="slides/slide202.xml"/><Relationship Id="rId329" Type="http://schemas.openxmlformats.org/officeDocument/2006/relationships/slide" Target="slides/slide323.xml"/><Relationship Id="rId207" Type="http://schemas.openxmlformats.org/officeDocument/2006/relationships/slide" Target="slides/slide201.xml"/><Relationship Id="rId328" Type="http://schemas.openxmlformats.org/officeDocument/2006/relationships/slide" Target="slides/slide322.xml"/><Relationship Id="rId202" Type="http://schemas.openxmlformats.org/officeDocument/2006/relationships/slide" Target="slides/slide196.xml"/><Relationship Id="rId323" Type="http://schemas.openxmlformats.org/officeDocument/2006/relationships/slide" Target="slides/slide317.xml"/><Relationship Id="rId201" Type="http://schemas.openxmlformats.org/officeDocument/2006/relationships/slide" Target="slides/slide195.xml"/><Relationship Id="rId322" Type="http://schemas.openxmlformats.org/officeDocument/2006/relationships/slide" Target="slides/slide316.xml"/><Relationship Id="rId200" Type="http://schemas.openxmlformats.org/officeDocument/2006/relationships/slide" Target="slides/slide194.xml"/><Relationship Id="rId321" Type="http://schemas.openxmlformats.org/officeDocument/2006/relationships/slide" Target="slides/slide315.xml"/><Relationship Id="rId320" Type="http://schemas.openxmlformats.org/officeDocument/2006/relationships/slide" Target="slides/slide314.xml"/><Relationship Id="rId316" Type="http://schemas.openxmlformats.org/officeDocument/2006/relationships/slide" Target="slides/slide310.xml"/><Relationship Id="rId315" Type="http://schemas.openxmlformats.org/officeDocument/2006/relationships/slide" Target="slides/slide309.xml"/><Relationship Id="rId314" Type="http://schemas.openxmlformats.org/officeDocument/2006/relationships/slide" Target="slides/slide308.xml"/><Relationship Id="rId313" Type="http://schemas.openxmlformats.org/officeDocument/2006/relationships/slide" Target="slides/slide307.xml"/><Relationship Id="rId319" Type="http://schemas.openxmlformats.org/officeDocument/2006/relationships/slide" Target="slides/slide313.xml"/><Relationship Id="rId318" Type="http://schemas.openxmlformats.org/officeDocument/2006/relationships/slide" Target="slides/slide312.xml"/><Relationship Id="rId317" Type="http://schemas.openxmlformats.org/officeDocument/2006/relationships/slide" Target="slides/slide311.xml"/><Relationship Id="rId312" Type="http://schemas.openxmlformats.org/officeDocument/2006/relationships/slide" Target="slides/slide306.xml"/><Relationship Id="rId311" Type="http://schemas.openxmlformats.org/officeDocument/2006/relationships/slide" Target="slides/slide305.xml"/><Relationship Id="rId310" Type="http://schemas.openxmlformats.org/officeDocument/2006/relationships/slide" Target="slides/slide304.xml"/></Relationships>
</file>

<file path=ppt/media/image1.jpg>
</file>

<file path=ppt/media/image10.png>
</file>

<file path=ppt/media/image11.png>
</file>

<file path=ppt/media/image12.jpg>
</file>

<file path=ppt/media/image13.png>
</file>

<file path=ppt/media/image14.png>
</file>

<file path=ppt/media/image2.png>
</file>

<file path=ppt/media/image3.png>
</file>

<file path=ppt/media/image4.gif>
</file>

<file path=ppt/media/image5.gif>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9" name="Shape 779"/>
        <p:cNvGrpSpPr/>
        <p:nvPr/>
      </p:nvGrpSpPr>
      <p:grpSpPr>
        <a:xfrm>
          <a:off x="0" y="0"/>
          <a:ext cx="0" cy="0"/>
          <a:chOff x="0" y="0"/>
          <a:chExt cx="0" cy="0"/>
        </a:xfrm>
      </p:grpSpPr>
      <p:sp>
        <p:nvSpPr>
          <p:cNvPr id="780" name="Shape 7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1" name="Shape 7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5" name="Shape 785"/>
        <p:cNvGrpSpPr/>
        <p:nvPr/>
      </p:nvGrpSpPr>
      <p:grpSpPr>
        <a:xfrm>
          <a:off x="0" y="0"/>
          <a:ext cx="0" cy="0"/>
          <a:chOff x="0" y="0"/>
          <a:chExt cx="0" cy="0"/>
        </a:xfrm>
      </p:grpSpPr>
      <p:sp>
        <p:nvSpPr>
          <p:cNvPr id="786" name="Shape 7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7" name="Shape 7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1" name="Shape 791"/>
        <p:cNvGrpSpPr/>
        <p:nvPr/>
      </p:nvGrpSpPr>
      <p:grpSpPr>
        <a:xfrm>
          <a:off x="0" y="0"/>
          <a:ext cx="0" cy="0"/>
          <a:chOff x="0" y="0"/>
          <a:chExt cx="0" cy="0"/>
        </a:xfrm>
      </p:grpSpPr>
      <p:sp>
        <p:nvSpPr>
          <p:cNvPr id="792" name="Shape 7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93" name="Shape 7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7" name="Shape 797"/>
        <p:cNvGrpSpPr/>
        <p:nvPr/>
      </p:nvGrpSpPr>
      <p:grpSpPr>
        <a:xfrm>
          <a:off x="0" y="0"/>
          <a:ext cx="0" cy="0"/>
          <a:chOff x="0" y="0"/>
          <a:chExt cx="0" cy="0"/>
        </a:xfrm>
      </p:grpSpPr>
      <p:sp>
        <p:nvSpPr>
          <p:cNvPr id="798" name="Shape 7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99" name="Shape 7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3" name="Shape 803"/>
        <p:cNvGrpSpPr/>
        <p:nvPr/>
      </p:nvGrpSpPr>
      <p:grpSpPr>
        <a:xfrm>
          <a:off x="0" y="0"/>
          <a:ext cx="0" cy="0"/>
          <a:chOff x="0" y="0"/>
          <a:chExt cx="0" cy="0"/>
        </a:xfrm>
      </p:grpSpPr>
      <p:sp>
        <p:nvSpPr>
          <p:cNvPr id="804" name="Shape 8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5" name="Shape 8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9" name="Shape 809"/>
        <p:cNvGrpSpPr/>
        <p:nvPr/>
      </p:nvGrpSpPr>
      <p:grpSpPr>
        <a:xfrm>
          <a:off x="0" y="0"/>
          <a:ext cx="0" cy="0"/>
          <a:chOff x="0" y="0"/>
          <a:chExt cx="0" cy="0"/>
        </a:xfrm>
      </p:grpSpPr>
      <p:sp>
        <p:nvSpPr>
          <p:cNvPr id="810" name="Shape 8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11" name="Shape 8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5" name="Shape 815"/>
        <p:cNvGrpSpPr/>
        <p:nvPr/>
      </p:nvGrpSpPr>
      <p:grpSpPr>
        <a:xfrm>
          <a:off x="0" y="0"/>
          <a:ext cx="0" cy="0"/>
          <a:chOff x="0" y="0"/>
          <a:chExt cx="0" cy="0"/>
        </a:xfrm>
      </p:grpSpPr>
      <p:sp>
        <p:nvSpPr>
          <p:cNvPr id="816" name="Shape 8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17" name="Shape 8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1" name="Shape 821"/>
        <p:cNvGrpSpPr/>
        <p:nvPr/>
      </p:nvGrpSpPr>
      <p:grpSpPr>
        <a:xfrm>
          <a:off x="0" y="0"/>
          <a:ext cx="0" cy="0"/>
          <a:chOff x="0" y="0"/>
          <a:chExt cx="0" cy="0"/>
        </a:xfrm>
      </p:grpSpPr>
      <p:sp>
        <p:nvSpPr>
          <p:cNvPr id="822" name="Shape 8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3" name="Shape 82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7" name="Shape 827"/>
        <p:cNvGrpSpPr/>
        <p:nvPr/>
      </p:nvGrpSpPr>
      <p:grpSpPr>
        <a:xfrm>
          <a:off x="0" y="0"/>
          <a:ext cx="0" cy="0"/>
          <a:chOff x="0" y="0"/>
          <a:chExt cx="0" cy="0"/>
        </a:xfrm>
      </p:grpSpPr>
      <p:sp>
        <p:nvSpPr>
          <p:cNvPr id="828" name="Shape 8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9" name="Shape 82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3" name="Shape 833"/>
        <p:cNvGrpSpPr/>
        <p:nvPr/>
      </p:nvGrpSpPr>
      <p:grpSpPr>
        <a:xfrm>
          <a:off x="0" y="0"/>
          <a:ext cx="0" cy="0"/>
          <a:chOff x="0" y="0"/>
          <a:chExt cx="0" cy="0"/>
        </a:xfrm>
      </p:grpSpPr>
      <p:sp>
        <p:nvSpPr>
          <p:cNvPr id="834" name="Shape 8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5" name="Shape 83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 name="Shape 14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9" name="Shape 839"/>
        <p:cNvGrpSpPr/>
        <p:nvPr/>
      </p:nvGrpSpPr>
      <p:grpSpPr>
        <a:xfrm>
          <a:off x="0" y="0"/>
          <a:ext cx="0" cy="0"/>
          <a:chOff x="0" y="0"/>
          <a:chExt cx="0" cy="0"/>
        </a:xfrm>
      </p:grpSpPr>
      <p:sp>
        <p:nvSpPr>
          <p:cNvPr id="840" name="Shape 8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1" name="Shape 84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5" name="Shape 845"/>
        <p:cNvGrpSpPr/>
        <p:nvPr/>
      </p:nvGrpSpPr>
      <p:grpSpPr>
        <a:xfrm>
          <a:off x="0" y="0"/>
          <a:ext cx="0" cy="0"/>
          <a:chOff x="0" y="0"/>
          <a:chExt cx="0" cy="0"/>
        </a:xfrm>
      </p:grpSpPr>
      <p:sp>
        <p:nvSpPr>
          <p:cNvPr id="846" name="Shape 8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7" name="Shape 8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1" name="Shape 851"/>
        <p:cNvGrpSpPr/>
        <p:nvPr/>
      </p:nvGrpSpPr>
      <p:grpSpPr>
        <a:xfrm>
          <a:off x="0" y="0"/>
          <a:ext cx="0" cy="0"/>
          <a:chOff x="0" y="0"/>
          <a:chExt cx="0" cy="0"/>
        </a:xfrm>
      </p:grpSpPr>
      <p:sp>
        <p:nvSpPr>
          <p:cNvPr id="852" name="Shape 8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3" name="Shape 85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7" name="Shape 857"/>
        <p:cNvGrpSpPr/>
        <p:nvPr/>
      </p:nvGrpSpPr>
      <p:grpSpPr>
        <a:xfrm>
          <a:off x="0" y="0"/>
          <a:ext cx="0" cy="0"/>
          <a:chOff x="0" y="0"/>
          <a:chExt cx="0" cy="0"/>
        </a:xfrm>
      </p:grpSpPr>
      <p:sp>
        <p:nvSpPr>
          <p:cNvPr id="858" name="Shape 8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9" name="Shape 85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3" name="Shape 863"/>
        <p:cNvGrpSpPr/>
        <p:nvPr/>
      </p:nvGrpSpPr>
      <p:grpSpPr>
        <a:xfrm>
          <a:off x="0" y="0"/>
          <a:ext cx="0" cy="0"/>
          <a:chOff x="0" y="0"/>
          <a:chExt cx="0" cy="0"/>
        </a:xfrm>
      </p:grpSpPr>
      <p:sp>
        <p:nvSpPr>
          <p:cNvPr id="864" name="Shape 8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65" name="Shape 86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9" name="Shape 869"/>
        <p:cNvGrpSpPr/>
        <p:nvPr/>
      </p:nvGrpSpPr>
      <p:grpSpPr>
        <a:xfrm>
          <a:off x="0" y="0"/>
          <a:ext cx="0" cy="0"/>
          <a:chOff x="0" y="0"/>
          <a:chExt cx="0" cy="0"/>
        </a:xfrm>
      </p:grpSpPr>
      <p:sp>
        <p:nvSpPr>
          <p:cNvPr id="870" name="Shape 8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71" name="Shape 87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5" name="Shape 875"/>
        <p:cNvGrpSpPr/>
        <p:nvPr/>
      </p:nvGrpSpPr>
      <p:grpSpPr>
        <a:xfrm>
          <a:off x="0" y="0"/>
          <a:ext cx="0" cy="0"/>
          <a:chOff x="0" y="0"/>
          <a:chExt cx="0" cy="0"/>
        </a:xfrm>
      </p:grpSpPr>
      <p:sp>
        <p:nvSpPr>
          <p:cNvPr id="876" name="Shape 8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77" name="Shape 8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1" name="Shape 881"/>
        <p:cNvGrpSpPr/>
        <p:nvPr/>
      </p:nvGrpSpPr>
      <p:grpSpPr>
        <a:xfrm>
          <a:off x="0" y="0"/>
          <a:ext cx="0" cy="0"/>
          <a:chOff x="0" y="0"/>
          <a:chExt cx="0" cy="0"/>
        </a:xfrm>
      </p:grpSpPr>
      <p:sp>
        <p:nvSpPr>
          <p:cNvPr id="882" name="Shape 8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3" name="Shape 88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7" name="Shape 887"/>
        <p:cNvGrpSpPr/>
        <p:nvPr/>
      </p:nvGrpSpPr>
      <p:grpSpPr>
        <a:xfrm>
          <a:off x="0" y="0"/>
          <a:ext cx="0" cy="0"/>
          <a:chOff x="0" y="0"/>
          <a:chExt cx="0" cy="0"/>
        </a:xfrm>
      </p:grpSpPr>
      <p:sp>
        <p:nvSpPr>
          <p:cNvPr id="888" name="Shape 8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9" name="Shape 8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3" name="Shape 893"/>
        <p:cNvGrpSpPr/>
        <p:nvPr/>
      </p:nvGrpSpPr>
      <p:grpSpPr>
        <a:xfrm>
          <a:off x="0" y="0"/>
          <a:ext cx="0" cy="0"/>
          <a:chOff x="0" y="0"/>
          <a:chExt cx="0" cy="0"/>
        </a:xfrm>
      </p:grpSpPr>
      <p:sp>
        <p:nvSpPr>
          <p:cNvPr id="894" name="Shape 8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5" name="Shape 89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 name="Shape 1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9" name="Shape 899"/>
        <p:cNvGrpSpPr/>
        <p:nvPr/>
      </p:nvGrpSpPr>
      <p:grpSpPr>
        <a:xfrm>
          <a:off x="0" y="0"/>
          <a:ext cx="0" cy="0"/>
          <a:chOff x="0" y="0"/>
          <a:chExt cx="0" cy="0"/>
        </a:xfrm>
      </p:grpSpPr>
      <p:sp>
        <p:nvSpPr>
          <p:cNvPr id="900" name="Shape 9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01" name="Shape 90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2" name="Shape 942"/>
        <p:cNvGrpSpPr/>
        <p:nvPr/>
      </p:nvGrpSpPr>
      <p:grpSpPr>
        <a:xfrm>
          <a:off x="0" y="0"/>
          <a:ext cx="0" cy="0"/>
          <a:chOff x="0" y="0"/>
          <a:chExt cx="0" cy="0"/>
        </a:xfrm>
      </p:grpSpPr>
      <p:sp>
        <p:nvSpPr>
          <p:cNvPr id="943" name="Shape 9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44" name="Shape 9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5" name="Shape 965"/>
        <p:cNvGrpSpPr/>
        <p:nvPr/>
      </p:nvGrpSpPr>
      <p:grpSpPr>
        <a:xfrm>
          <a:off x="0" y="0"/>
          <a:ext cx="0" cy="0"/>
          <a:chOff x="0" y="0"/>
          <a:chExt cx="0" cy="0"/>
        </a:xfrm>
      </p:grpSpPr>
      <p:sp>
        <p:nvSpPr>
          <p:cNvPr id="966" name="Shape 9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7" name="Shape 96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1" name="Shape 971"/>
        <p:cNvGrpSpPr/>
        <p:nvPr/>
      </p:nvGrpSpPr>
      <p:grpSpPr>
        <a:xfrm>
          <a:off x="0" y="0"/>
          <a:ext cx="0" cy="0"/>
          <a:chOff x="0" y="0"/>
          <a:chExt cx="0" cy="0"/>
        </a:xfrm>
      </p:grpSpPr>
      <p:sp>
        <p:nvSpPr>
          <p:cNvPr id="972" name="Shape 9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3" name="Shape 9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7" name="Shape 977"/>
        <p:cNvGrpSpPr/>
        <p:nvPr/>
      </p:nvGrpSpPr>
      <p:grpSpPr>
        <a:xfrm>
          <a:off x="0" y="0"/>
          <a:ext cx="0" cy="0"/>
          <a:chOff x="0" y="0"/>
          <a:chExt cx="0" cy="0"/>
        </a:xfrm>
      </p:grpSpPr>
      <p:sp>
        <p:nvSpPr>
          <p:cNvPr id="978" name="Shape 9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9" name="Shape 97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3" name="Shape 983"/>
        <p:cNvGrpSpPr/>
        <p:nvPr/>
      </p:nvGrpSpPr>
      <p:grpSpPr>
        <a:xfrm>
          <a:off x="0" y="0"/>
          <a:ext cx="0" cy="0"/>
          <a:chOff x="0" y="0"/>
          <a:chExt cx="0" cy="0"/>
        </a:xfrm>
      </p:grpSpPr>
      <p:sp>
        <p:nvSpPr>
          <p:cNvPr id="984" name="Shape 9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5" name="Shape 98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9" name="Shape 989"/>
        <p:cNvGrpSpPr/>
        <p:nvPr/>
      </p:nvGrpSpPr>
      <p:grpSpPr>
        <a:xfrm>
          <a:off x="0" y="0"/>
          <a:ext cx="0" cy="0"/>
          <a:chOff x="0" y="0"/>
          <a:chExt cx="0" cy="0"/>
        </a:xfrm>
      </p:grpSpPr>
      <p:sp>
        <p:nvSpPr>
          <p:cNvPr id="990" name="Shape 9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91" name="Shape 99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5" name="Shape 995"/>
        <p:cNvGrpSpPr/>
        <p:nvPr/>
      </p:nvGrpSpPr>
      <p:grpSpPr>
        <a:xfrm>
          <a:off x="0" y="0"/>
          <a:ext cx="0" cy="0"/>
          <a:chOff x="0" y="0"/>
          <a:chExt cx="0" cy="0"/>
        </a:xfrm>
      </p:grpSpPr>
      <p:sp>
        <p:nvSpPr>
          <p:cNvPr id="996" name="Shape 9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97" name="Shape 9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1" name="Shape 1001"/>
        <p:cNvGrpSpPr/>
        <p:nvPr/>
      </p:nvGrpSpPr>
      <p:grpSpPr>
        <a:xfrm>
          <a:off x="0" y="0"/>
          <a:ext cx="0" cy="0"/>
          <a:chOff x="0" y="0"/>
          <a:chExt cx="0" cy="0"/>
        </a:xfrm>
      </p:grpSpPr>
      <p:sp>
        <p:nvSpPr>
          <p:cNvPr id="1002" name="Shape 10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03" name="Shape 10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0" name="Shape 1020"/>
        <p:cNvGrpSpPr/>
        <p:nvPr/>
      </p:nvGrpSpPr>
      <p:grpSpPr>
        <a:xfrm>
          <a:off x="0" y="0"/>
          <a:ext cx="0" cy="0"/>
          <a:chOff x="0" y="0"/>
          <a:chExt cx="0" cy="0"/>
        </a:xfrm>
      </p:grpSpPr>
      <p:sp>
        <p:nvSpPr>
          <p:cNvPr id="1021" name="Shape 10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22" name="Shape 10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0" name="Shape 1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GB"/>
              <a:t>View your push, deal with interface issues, CAN move files to LFS, use git gc to garbage collect.</a:t>
            </a: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7" name="Shape 1037"/>
        <p:cNvGrpSpPr/>
        <p:nvPr/>
      </p:nvGrpSpPr>
      <p:grpSpPr>
        <a:xfrm>
          <a:off x="0" y="0"/>
          <a:ext cx="0" cy="0"/>
          <a:chOff x="0" y="0"/>
          <a:chExt cx="0" cy="0"/>
        </a:xfrm>
      </p:grpSpPr>
      <p:sp>
        <p:nvSpPr>
          <p:cNvPr id="1038" name="Shape 10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9" name="Shape 10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3" name="Shape 1043"/>
        <p:cNvGrpSpPr/>
        <p:nvPr/>
      </p:nvGrpSpPr>
      <p:grpSpPr>
        <a:xfrm>
          <a:off x="0" y="0"/>
          <a:ext cx="0" cy="0"/>
          <a:chOff x="0" y="0"/>
          <a:chExt cx="0" cy="0"/>
        </a:xfrm>
      </p:grpSpPr>
      <p:sp>
        <p:nvSpPr>
          <p:cNvPr id="1044" name="Shape 10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45" name="Shape 10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9" name="Shape 1049"/>
        <p:cNvGrpSpPr/>
        <p:nvPr/>
      </p:nvGrpSpPr>
      <p:grpSpPr>
        <a:xfrm>
          <a:off x="0" y="0"/>
          <a:ext cx="0" cy="0"/>
          <a:chOff x="0" y="0"/>
          <a:chExt cx="0" cy="0"/>
        </a:xfrm>
      </p:grpSpPr>
      <p:sp>
        <p:nvSpPr>
          <p:cNvPr id="1050" name="Shape 10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1" name="Shape 10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5" name="Shape 1055"/>
        <p:cNvGrpSpPr/>
        <p:nvPr/>
      </p:nvGrpSpPr>
      <p:grpSpPr>
        <a:xfrm>
          <a:off x="0" y="0"/>
          <a:ext cx="0" cy="0"/>
          <a:chOff x="0" y="0"/>
          <a:chExt cx="0" cy="0"/>
        </a:xfrm>
      </p:grpSpPr>
      <p:sp>
        <p:nvSpPr>
          <p:cNvPr id="1056" name="Shape 10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7" name="Shape 10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1" name="Shape 1061"/>
        <p:cNvGrpSpPr/>
        <p:nvPr/>
      </p:nvGrpSpPr>
      <p:grpSpPr>
        <a:xfrm>
          <a:off x="0" y="0"/>
          <a:ext cx="0" cy="0"/>
          <a:chOff x="0" y="0"/>
          <a:chExt cx="0" cy="0"/>
        </a:xfrm>
      </p:grpSpPr>
      <p:sp>
        <p:nvSpPr>
          <p:cNvPr id="1062" name="Shape 10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63" name="Shape 10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7" name="Shape 1067"/>
        <p:cNvGrpSpPr/>
        <p:nvPr/>
      </p:nvGrpSpPr>
      <p:grpSpPr>
        <a:xfrm>
          <a:off x="0" y="0"/>
          <a:ext cx="0" cy="0"/>
          <a:chOff x="0" y="0"/>
          <a:chExt cx="0" cy="0"/>
        </a:xfrm>
      </p:grpSpPr>
      <p:sp>
        <p:nvSpPr>
          <p:cNvPr id="1068" name="Shape 10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69" name="Shape 10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3" name="Shape 1073"/>
        <p:cNvGrpSpPr/>
        <p:nvPr/>
      </p:nvGrpSpPr>
      <p:grpSpPr>
        <a:xfrm>
          <a:off x="0" y="0"/>
          <a:ext cx="0" cy="0"/>
          <a:chOff x="0" y="0"/>
          <a:chExt cx="0" cy="0"/>
        </a:xfrm>
      </p:grpSpPr>
      <p:sp>
        <p:nvSpPr>
          <p:cNvPr id="1074" name="Shape 10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5" name="Shape 10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9" name="Shape 1079"/>
        <p:cNvGrpSpPr/>
        <p:nvPr/>
      </p:nvGrpSpPr>
      <p:grpSpPr>
        <a:xfrm>
          <a:off x="0" y="0"/>
          <a:ext cx="0" cy="0"/>
          <a:chOff x="0" y="0"/>
          <a:chExt cx="0" cy="0"/>
        </a:xfrm>
      </p:grpSpPr>
      <p:sp>
        <p:nvSpPr>
          <p:cNvPr id="1080" name="Shape 10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81" name="Shape 10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5" name="Shape 1085"/>
        <p:cNvGrpSpPr/>
        <p:nvPr/>
      </p:nvGrpSpPr>
      <p:grpSpPr>
        <a:xfrm>
          <a:off x="0" y="0"/>
          <a:ext cx="0" cy="0"/>
          <a:chOff x="0" y="0"/>
          <a:chExt cx="0" cy="0"/>
        </a:xfrm>
      </p:grpSpPr>
      <p:sp>
        <p:nvSpPr>
          <p:cNvPr id="1086" name="Shape 10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87" name="Shape 10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1" name="Shape 1091"/>
        <p:cNvGrpSpPr/>
        <p:nvPr/>
      </p:nvGrpSpPr>
      <p:grpSpPr>
        <a:xfrm>
          <a:off x="0" y="0"/>
          <a:ext cx="0" cy="0"/>
          <a:chOff x="0" y="0"/>
          <a:chExt cx="0" cy="0"/>
        </a:xfrm>
      </p:grpSpPr>
      <p:sp>
        <p:nvSpPr>
          <p:cNvPr id="1092" name="Shape 10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3" name="Shape 10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8" name="Shape 1118"/>
        <p:cNvGrpSpPr/>
        <p:nvPr/>
      </p:nvGrpSpPr>
      <p:grpSpPr>
        <a:xfrm>
          <a:off x="0" y="0"/>
          <a:ext cx="0" cy="0"/>
          <a:chOff x="0" y="0"/>
          <a:chExt cx="0" cy="0"/>
        </a:xfrm>
      </p:grpSpPr>
      <p:sp>
        <p:nvSpPr>
          <p:cNvPr id="1119" name="Shape 1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0" name="Shape 112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4" name="Shape 1124"/>
        <p:cNvGrpSpPr/>
        <p:nvPr/>
      </p:nvGrpSpPr>
      <p:grpSpPr>
        <a:xfrm>
          <a:off x="0" y="0"/>
          <a:ext cx="0" cy="0"/>
          <a:chOff x="0" y="0"/>
          <a:chExt cx="0" cy="0"/>
        </a:xfrm>
      </p:grpSpPr>
      <p:sp>
        <p:nvSpPr>
          <p:cNvPr id="1125" name="Shape 11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6" name="Shape 11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4" name="Shape 1154"/>
        <p:cNvGrpSpPr/>
        <p:nvPr/>
      </p:nvGrpSpPr>
      <p:grpSpPr>
        <a:xfrm>
          <a:off x="0" y="0"/>
          <a:ext cx="0" cy="0"/>
          <a:chOff x="0" y="0"/>
          <a:chExt cx="0" cy="0"/>
        </a:xfrm>
      </p:grpSpPr>
      <p:sp>
        <p:nvSpPr>
          <p:cNvPr id="1155" name="Shape 1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56" name="Shape 11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0" name="Shape 1160"/>
        <p:cNvGrpSpPr/>
        <p:nvPr/>
      </p:nvGrpSpPr>
      <p:grpSpPr>
        <a:xfrm>
          <a:off x="0" y="0"/>
          <a:ext cx="0" cy="0"/>
          <a:chOff x="0" y="0"/>
          <a:chExt cx="0" cy="0"/>
        </a:xfrm>
      </p:grpSpPr>
      <p:sp>
        <p:nvSpPr>
          <p:cNvPr id="1161" name="Shape 11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2" name="Shape 11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6" name="Shape 1166"/>
        <p:cNvGrpSpPr/>
        <p:nvPr/>
      </p:nvGrpSpPr>
      <p:grpSpPr>
        <a:xfrm>
          <a:off x="0" y="0"/>
          <a:ext cx="0" cy="0"/>
          <a:chOff x="0" y="0"/>
          <a:chExt cx="0" cy="0"/>
        </a:xfrm>
      </p:grpSpPr>
      <p:sp>
        <p:nvSpPr>
          <p:cNvPr id="1167" name="Shape 1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8" name="Shape 11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2" name="Shape 1172"/>
        <p:cNvGrpSpPr/>
        <p:nvPr/>
      </p:nvGrpSpPr>
      <p:grpSpPr>
        <a:xfrm>
          <a:off x="0" y="0"/>
          <a:ext cx="0" cy="0"/>
          <a:chOff x="0" y="0"/>
          <a:chExt cx="0" cy="0"/>
        </a:xfrm>
      </p:grpSpPr>
      <p:sp>
        <p:nvSpPr>
          <p:cNvPr id="1173" name="Shape 11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4" name="Shape 11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8" name="Shape 1178"/>
        <p:cNvGrpSpPr/>
        <p:nvPr/>
      </p:nvGrpSpPr>
      <p:grpSpPr>
        <a:xfrm>
          <a:off x="0" y="0"/>
          <a:ext cx="0" cy="0"/>
          <a:chOff x="0" y="0"/>
          <a:chExt cx="0" cy="0"/>
        </a:xfrm>
      </p:grpSpPr>
      <p:sp>
        <p:nvSpPr>
          <p:cNvPr id="1179" name="Shape 11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0" name="Shape 11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4" name="Shape 1184"/>
        <p:cNvGrpSpPr/>
        <p:nvPr/>
      </p:nvGrpSpPr>
      <p:grpSpPr>
        <a:xfrm>
          <a:off x="0" y="0"/>
          <a:ext cx="0" cy="0"/>
          <a:chOff x="0" y="0"/>
          <a:chExt cx="0" cy="0"/>
        </a:xfrm>
      </p:grpSpPr>
      <p:sp>
        <p:nvSpPr>
          <p:cNvPr id="1185" name="Shape 11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6" name="Shape 118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0" name="Shape 1190"/>
        <p:cNvGrpSpPr/>
        <p:nvPr/>
      </p:nvGrpSpPr>
      <p:grpSpPr>
        <a:xfrm>
          <a:off x="0" y="0"/>
          <a:ext cx="0" cy="0"/>
          <a:chOff x="0" y="0"/>
          <a:chExt cx="0" cy="0"/>
        </a:xfrm>
      </p:grpSpPr>
      <p:sp>
        <p:nvSpPr>
          <p:cNvPr id="1191" name="Shape 11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2" name="Shape 11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6" name="Shape 1196"/>
        <p:cNvGrpSpPr/>
        <p:nvPr/>
      </p:nvGrpSpPr>
      <p:grpSpPr>
        <a:xfrm>
          <a:off x="0" y="0"/>
          <a:ext cx="0" cy="0"/>
          <a:chOff x="0" y="0"/>
          <a:chExt cx="0" cy="0"/>
        </a:xfrm>
      </p:grpSpPr>
      <p:sp>
        <p:nvSpPr>
          <p:cNvPr id="1197" name="Shape 11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8" name="Shape 11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 name="Shape 21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2" name="Shape 1202"/>
        <p:cNvGrpSpPr/>
        <p:nvPr/>
      </p:nvGrpSpPr>
      <p:grpSpPr>
        <a:xfrm>
          <a:off x="0" y="0"/>
          <a:ext cx="0" cy="0"/>
          <a:chOff x="0" y="0"/>
          <a:chExt cx="0" cy="0"/>
        </a:xfrm>
      </p:grpSpPr>
      <p:sp>
        <p:nvSpPr>
          <p:cNvPr id="1203" name="Shape 12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4" name="Shape 12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8" name="Shape 1208"/>
        <p:cNvGrpSpPr/>
        <p:nvPr/>
      </p:nvGrpSpPr>
      <p:grpSpPr>
        <a:xfrm>
          <a:off x="0" y="0"/>
          <a:ext cx="0" cy="0"/>
          <a:chOff x="0" y="0"/>
          <a:chExt cx="0" cy="0"/>
        </a:xfrm>
      </p:grpSpPr>
      <p:sp>
        <p:nvSpPr>
          <p:cNvPr id="1209" name="Shape 12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10" name="Shape 12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4" name="Shape 1214"/>
        <p:cNvGrpSpPr/>
        <p:nvPr/>
      </p:nvGrpSpPr>
      <p:grpSpPr>
        <a:xfrm>
          <a:off x="0" y="0"/>
          <a:ext cx="0" cy="0"/>
          <a:chOff x="0" y="0"/>
          <a:chExt cx="0" cy="0"/>
        </a:xfrm>
      </p:grpSpPr>
      <p:sp>
        <p:nvSpPr>
          <p:cNvPr id="1215" name="Shape 12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16" name="Shape 12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0" name="Shape 1220"/>
        <p:cNvGrpSpPr/>
        <p:nvPr/>
      </p:nvGrpSpPr>
      <p:grpSpPr>
        <a:xfrm>
          <a:off x="0" y="0"/>
          <a:ext cx="0" cy="0"/>
          <a:chOff x="0" y="0"/>
          <a:chExt cx="0" cy="0"/>
        </a:xfrm>
      </p:grpSpPr>
      <p:sp>
        <p:nvSpPr>
          <p:cNvPr id="1221" name="Shape 1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2" name="Shape 12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6" name="Shape 1226"/>
        <p:cNvGrpSpPr/>
        <p:nvPr/>
      </p:nvGrpSpPr>
      <p:grpSpPr>
        <a:xfrm>
          <a:off x="0" y="0"/>
          <a:ext cx="0" cy="0"/>
          <a:chOff x="0" y="0"/>
          <a:chExt cx="0" cy="0"/>
        </a:xfrm>
      </p:grpSpPr>
      <p:sp>
        <p:nvSpPr>
          <p:cNvPr id="1227" name="Shape 12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8" name="Shape 12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2" name="Shape 1232"/>
        <p:cNvGrpSpPr/>
        <p:nvPr/>
      </p:nvGrpSpPr>
      <p:grpSpPr>
        <a:xfrm>
          <a:off x="0" y="0"/>
          <a:ext cx="0" cy="0"/>
          <a:chOff x="0" y="0"/>
          <a:chExt cx="0" cy="0"/>
        </a:xfrm>
      </p:grpSpPr>
      <p:sp>
        <p:nvSpPr>
          <p:cNvPr id="1233" name="Shape 12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4" name="Shape 12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8" name="Shape 1238"/>
        <p:cNvGrpSpPr/>
        <p:nvPr/>
      </p:nvGrpSpPr>
      <p:grpSpPr>
        <a:xfrm>
          <a:off x="0" y="0"/>
          <a:ext cx="0" cy="0"/>
          <a:chOff x="0" y="0"/>
          <a:chExt cx="0" cy="0"/>
        </a:xfrm>
      </p:grpSpPr>
      <p:sp>
        <p:nvSpPr>
          <p:cNvPr id="1239" name="Shape 12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0" name="Shape 12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4" name="Shape 1244"/>
        <p:cNvGrpSpPr/>
        <p:nvPr/>
      </p:nvGrpSpPr>
      <p:grpSpPr>
        <a:xfrm>
          <a:off x="0" y="0"/>
          <a:ext cx="0" cy="0"/>
          <a:chOff x="0" y="0"/>
          <a:chExt cx="0" cy="0"/>
        </a:xfrm>
      </p:grpSpPr>
      <p:sp>
        <p:nvSpPr>
          <p:cNvPr id="1245" name="Shape 12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6" name="Shape 12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0" name="Shape 1250"/>
        <p:cNvGrpSpPr/>
        <p:nvPr/>
      </p:nvGrpSpPr>
      <p:grpSpPr>
        <a:xfrm>
          <a:off x="0" y="0"/>
          <a:ext cx="0" cy="0"/>
          <a:chOff x="0" y="0"/>
          <a:chExt cx="0" cy="0"/>
        </a:xfrm>
      </p:grpSpPr>
      <p:sp>
        <p:nvSpPr>
          <p:cNvPr id="1251" name="Shape 12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2" name="Shape 12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6" name="Shape 1256"/>
        <p:cNvGrpSpPr/>
        <p:nvPr/>
      </p:nvGrpSpPr>
      <p:grpSpPr>
        <a:xfrm>
          <a:off x="0" y="0"/>
          <a:ext cx="0" cy="0"/>
          <a:chOff x="0" y="0"/>
          <a:chExt cx="0" cy="0"/>
        </a:xfrm>
      </p:grpSpPr>
      <p:sp>
        <p:nvSpPr>
          <p:cNvPr id="1257" name="Shape 12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8" name="Shape 12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Shape 2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 name="Shape 21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2" name="Shape 1262"/>
        <p:cNvGrpSpPr/>
        <p:nvPr/>
      </p:nvGrpSpPr>
      <p:grpSpPr>
        <a:xfrm>
          <a:off x="0" y="0"/>
          <a:ext cx="0" cy="0"/>
          <a:chOff x="0" y="0"/>
          <a:chExt cx="0" cy="0"/>
        </a:xfrm>
      </p:grpSpPr>
      <p:sp>
        <p:nvSpPr>
          <p:cNvPr id="1263" name="Shape 12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64" name="Shape 12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8" name="Shape 1268"/>
        <p:cNvGrpSpPr/>
        <p:nvPr/>
      </p:nvGrpSpPr>
      <p:grpSpPr>
        <a:xfrm>
          <a:off x="0" y="0"/>
          <a:ext cx="0" cy="0"/>
          <a:chOff x="0" y="0"/>
          <a:chExt cx="0" cy="0"/>
        </a:xfrm>
      </p:grpSpPr>
      <p:sp>
        <p:nvSpPr>
          <p:cNvPr id="1269" name="Shape 1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70" name="Shape 12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4" name="Shape 1274"/>
        <p:cNvGrpSpPr/>
        <p:nvPr/>
      </p:nvGrpSpPr>
      <p:grpSpPr>
        <a:xfrm>
          <a:off x="0" y="0"/>
          <a:ext cx="0" cy="0"/>
          <a:chOff x="0" y="0"/>
          <a:chExt cx="0" cy="0"/>
        </a:xfrm>
      </p:grpSpPr>
      <p:sp>
        <p:nvSpPr>
          <p:cNvPr id="1275" name="Shape 12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76" name="Shape 12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0" name="Shape 1280"/>
        <p:cNvGrpSpPr/>
        <p:nvPr/>
      </p:nvGrpSpPr>
      <p:grpSpPr>
        <a:xfrm>
          <a:off x="0" y="0"/>
          <a:ext cx="0" cy="0"/>
          <a:chOff x="0" y="0"/>
          <a:chExt cx="0" cy="0"/>
        </a:xfrm>
      </p:grpSpPr>
      <p:sp>
        <p:nvSpPr>
          <p:cNvPr id="1281" name="Shape 12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2" name="Shape 12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6" name="Shape 1286"/>
        <p:cNvGrpSpPr/>
        <p:nvPr/>
      </p:nvGrpSpPr>
      <p:grpSpPr>
        <a:xfrm>
          <a:off x="0" y="0"/>
          <a:ext cx="0" cy="0"/>
          <a:chOff x="0" y="0"/>
          <a:chExt cx="0" cy="0"/>
        </a:xfrm>
      </p:grpSpPr>
      <p:sp>
        <p:nvSpPr>
          <p:cNvPr id="1287" name="Shape 12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8" name="Shape 12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2" name="Shape 1292"/>
        <p:cNvGrpSpPr/>
        <p:nvPr/>
      </p:nvGrpSpPr>
      <p:grpSpPr>
        <a:xfrm>
          <a:off x="0" y="0"/>
          <a:ext cx="0" cy="0"/>
          <a:chOff x="0" y="0"/>
          <a:chExt cx="0" cy="0"/>
        </a:xfrm>
      </p:grpSpPr>
      <p:sp>
        <p:nvSpPr>
          <p:cNvPr id="1293" name="Shape 12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94" name="Shape 129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8" name="Shape 1298"/>
        <p:cNvGrpSpPr/>
        <p:nvPr/>
      </p:nvGrpSpPr>
      <p:grpSpPr>
        <a:xfrm>
          <a:off x="0" y="0"/>
          <a:ext cx="0" cy="0"/>
          <a:chOff x="0" y="0"/>
          <a:chExt cx="0" cy="0"/>
        </a:xfrm>
      </p:grpSpPr>
      <p:sp>
        <p:nvSpPr>
          <p:cNvPr id="1299" name="Shape 12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0" name="Shape 13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4" name="Shape 1304"/>
        <p:cNvGrpSpPr/>
        <p:nvPr/>
      </p:nvGrpSpPr>
      <p:grpSpPr>
        <a:xfrm>
          <a:off x="0" y="0"/>
          <a:ext cx="0" cy="0"/>
          <a:chOff x="0" y="0"/>
          <a:chExt cx="0" cy="0"/>
        </a:xfrm>
      </p:grpSpPr>
      <p:sp>
        <p:nvSpPr>
          <p:cNvPr id="1305" name="Shape 13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6" name="Shape 130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0" name="Shape 1310"/>
        <p:cNvGrpSpPr/>
        <p:nvPr/>
      </p:nvGrpSpPr>
      <p:grpSpPr>
        <a:xfrm>
          <a:off x="0" y="0"/>
          <a:ext cx="0" cy="0"/>
          <a:chOff x="0" y="0"/>
          <a:chExt cx="0" cy="0"/>
        </a:xfrm>
      </p:grpSpPr>
      <p:sp>
        <p:nvSpPr>
          <p:cNvPr id="1311" name="Shape 13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2" name="Shape 131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6" name="Shape 1316"/>
        <p:cNvGrpSpPr/>
        <p:nvPr/>
      </p:nvGrpSpPr>
      <p:grpSpPr>
        <a:xfrm>
          <a:off x="0" y="0"/>
          <a:ext cx="0" cy="0"/>
          <a:chOff x="0" y="0"/>
          <a:chExt cx="0" cy="0"/>
        </a:xfrm>
      </p:grpSpPr>
      <p:sp>
        <p:nvSpPr>
          <p:cNvPr id="1317" name="Shape 13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8" name="Shape 131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Shape 2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5" name="Shape 22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2" name="Shape 1322"/>
        <p:cNvGrpSpPr/>
        <p:nvPr/>
      </p:nvGrpSpPr>
      <p:grpSpPr>
        <a:xfrm>
          <a:off x="0" y="0"/>
          <a:ext cx="0" cy="0"/>
          <a:chOff x="0" y="0"/>
          <a:chExt cx="0" cy="0"/>
        </a:xfrm>
      </p:grpSpPr>
      <p:sp>
        <p:nvSpPr>
          <p:cNvPr id="1323" name="Shape 13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4" name="Shape 13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8" name="Shape 1328"/>
        <p:cNvGrpSpPr/>
        <p:nvPr/>
      </p:nvGrpSpPr>
      <p:grpSpPr>
        <a:xfrm>
          <a:off x="0" y="0"/>
          <a:ext cx="0" cy="0"/>
          <a:chOff x="0" y="0"/>
          <a:chExt cx="0" cy="0"/>
        </a:xfrm>
      </p:grpSpPr>
      <p:sp>
        <p:nvSpPr>
          <p:cNvPr id="1329" name="Shape 13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0" name="Shape 133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4" name="Shape 1334"/>
        <p:cNvGrpSpPr/>
        <p:nvPr/>
      </p:nvGrpSpPr>
      <p:grpSpPr>
        <a:xfrm>
          <a:off x="0" y="0"/>
          <a:ext cx="0" cy="0"/>
          <a:chOff x="0" y="0"/>
          <a:chExt cx="0" cy="0"/>
        </a:xfrm>
      </p:grpSpPr>
      <p:sp>
        <p:nvSpPr>
          <p:cNvPr id="1335" name="Shape 13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6" name="Shape 133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0" name="Shape 1340"/>
        <p:cNvGrpSpPr/>
        <p:nvPr/>
      </p:nvGrpSpPr>
      <p:grpSpPr>
        <a:xfrm>
          <a:off x="0" y="0"/>
          <a:ext cx="0" cy="0"/>
          <a:chOff x="0" y="0"/>
          <a:chExt cx="0" cy="0"/>
        </a:xfrm>
      </p:grpSpPr>
      <p:sp>
        <p:nvSpPr>
          <p:cNvPr id="1341" name="Shape 13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2" name="Shape 134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6" name="Shape 1346"/>
        <p:cNvGrpSpPr/>
        <p:nvPr/>
      </p:nvGrpSpPr>
      <p:grpSpPr>
        <a:xfrm>
          <a:off x="0" y="0"/>
          <a:ext cx="0" cy="0"/>
          <a:chOff x="0" y="0"/>
          <a:chExt cx="0" cy="0"/>
        </a:xfrm>
      </p:grpSpPr>
      <p:sp>
        <p:nvSpPr>
          <p:cNvPr id="1347" name="Shape 13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8" name="Shape 134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2" name="Shape 1352"/>
        <p:cNvGrpSpPr/>
        <p:nvPr/>
      </p:nvGrpSpPr>
      <p:grpSpPr>
        <a:xfrm>
          <a:off x="0" y="0"/>
          <a:ext cx="0" cy="0"/>
          <a:chOff x="0" y="0"/>
          <a:chExt cx="0" cy="0"/>
        </a:xfrm>
      </p:grpSpPr>
      <p:sp>
        <p:nvSpPr>
          <p:cNvPr id="1353" name="Shape 13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54" name="Shape 13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8" name="Shape 1358"/>
        <p:cNvGrpSpPr/>
        <p:nvPr/>
      </p:nvGrpSpPr>
      <p:grpSpPr>
        <a:xfrm>
          <a:off x="0" y="0"/>
          <a:ext cx="0" cy="0"/>
          <a:chOff x="0" y="0"/>
          <a:chExt cx="0" cy="0"/>
        </a:xfrm>
      </p:grpSpPr>
      <p:sp>
        <p:nvSpPr>
          <p:cNvPr id="1359" name="Shape 13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0" name="Shape 13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4" name="Shape 1364"/>
        <p:cNvGrpSpPr/>
        <p:nvPr/>
      </p:nvGrpSpPr>
      <p:grpSpPr>
        <a:xfrm>
          <a:off x="0" y="0"/>
          <a:ext cx="0" cy="0"/>
          <a:chOff x="0" y="0"/>
          <a:chExt cx="0" cy="0"/>
        </a:xfrm>
      </p:grpSpPr>
      <p:sp>
        <p:nvSpPr>
          <p:cNvPr id="1365" name="Shape 13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6" name="Shape 13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0" name="Shape 1370"/>
        <p:cNvGrpSpPr/>
        <p:nvPr/>
      </p:nvGrpSpPr>
      <p:grpSpPr>
        <a:xfrm>
          <a:off x="0" y="0"/>
          <a:ext cx="0" cy="0"/>
          <a:chOff x="0" y="0"/>
          <a:chExt cx="0" cy="0"/>
        </a:xfrm>
      </p:grpSpPr>
      <p:sp>
        <p:nvSpPr>
          <p:cNvPr id="1371" name="Shape 13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2" name="Shape 137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8" name="Shape 1378"/>
        <p:cNvGrpSpPr/>
        <p:nvPr/>
      </p:nvGrpSpPr>
      <p:grpSpPr>
        <a:xfrm>
          <a:off x="0" y="0"/>
          <a:ext cx="0" cy="0"/>
          <a:chOff x="0" y="0"/>
          <a:chExt cx="0" cy="0"/>
        </a:xfrm>
      </p:grpSpPr>
      <p:sp>
        <p:nvSpPr>
          <p:cNvPr id="1379" name="Shape 13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0" name="Shape 13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Shape 2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1" name="Shape 23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7" name="Shape 1387"/>
        <p:cNvGrpSpPr/>
        <p:nvPr/>
      </p:nvGrpSpPr>
      <p:grpSpPr>
        <a:xfrm>
          <a:off x="0" y="0"/>
          <a:ext cx="0" cy="0"/>
          <a:chOff x="0" y="0"/>
          <a:chExt cx="0" cy="0"/>
        </a:xfrm>
      </p:grpSpPr>
      <p:sp>
        <p:nvSpPr>
          <p:cNvPr id="1388" name="Shape 13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9" name="Shape 13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8" name="Shape 1398"/>
        <p:cNvGrpSpPr/>
        <p:nvPr/>
      </p:nvGrpSpPr>
      <p:grpSpPr>
        <a:xfrm>
          <a:off x="0" y="0"/>
          <a:ext cx="0" cy="0"/>
          <a:chOff x="0" y="0"/>
          <a:chExt cx="0" cy="0"/>
        </a:xfrm>
      </p:grpSpPr>
      <p:sp>
        <p:nvSpPr>
          <p:cNvPr id="1399" name="Shape 13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0" name="Shape 14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4" name="Shape 1404"/>
        <p:cNvGrpSpPr/>
        <p:nvPr/>
      </p:nvGrpSpPr>
      <p:grpSpPr>
        <a:xfrm>
          <a:off x="0" y="0"/>
          <a:ext cx="0" cy="0"/>
          <a:chOff x="0" y="0"/>
          <a:chExt cx="0" cy="0"/>
        </a:xfrm>
      </p:grpSpPr>
      <p:sp>
        <p:nvSpPr>
          <p:cNvPr id="1405" name="Shape 14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6" name="Shape 140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0" name="Shape 1410"/>
        <p:cNvGrpSpPr/>
        <p:nvPr/>
      </p:nvGrpSpPr>
      <p:grpSpPr>
        <a:xfrm>
          <a:off x="0" y="0"/>
          <a:ext cx="0" cy="0"/>
          <a:chOff x="0" y="0"/>
          <a:chExt cx="0" cy="0"/>
        </a:xfrm>
      </p:grpSpPr>
      <p:sp>
        <p:nvSpPr>
          <p:cNvPr id="1411" name="Shape 14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2" name="Shape 141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6" name="Shape 1416"/>
        <p:cNvGrpSpPr/>
        <p:nvPr/>
      </p:nvGrpSpPr>
      <p:grpSpPr>
        <a:xfrm>
          <a:off x="0" y="0"/>
          <a:ext cx="0" cy="0"/>
          <a:chOff x="0" y="0"/>
          <a:chExt cx="0" cy="0"/>
        </a:xfrm>
      </p:grpSpPr>
      <p:sp>
        <p:nvSpPr>
          <p:cNvPr id="1417" name="Shape 14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8" name="Shape 141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2" name="Shape 1422"/>
        <p:cNvGrpSpPr/>
        <p:nvPr/>
      </p:nvGrpSpPr>
      <p:grpSpPr>
        <a:xfrm>
          <a:off x="0" y="0"/>
          <a:ext cx="0" cy="0"/>
          <a:chOff x="0" y="0"/>
          <a:chExt cx="0" cy="0"/>
        </a:xfrm>
      </p:grpSpPr>
      <p:sp>
        <p:nvSpPr>
          <p:cNvPr id="1423" name="Shape 14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24" name="Shape 14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8" name="Shape 1428"/>
        <p:cNvGrpSpPr/>
        <p:nvPr/>
      </p:nvGrpSpPr>
      <p:grpSpPr>
        <a:xfrm>
          <a:off x="0" y="0"/>
          <a:ext cx="0" cy="0"/>
          <a:chOff x="0" y="0"/>
          <a:chExt cx="0" cy="0"/>
        </a:xfrm>
      </p:grpSpPr>
      <p:sp>
        <p:nvSpPr>
          <p:cNvPr id="1429" name="Shape 14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0" name="Shape 143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4" name="Shape 1434"/>
        <p:cNvGrpSpPr/>
        <p:nvPr/>
      </p:nvGrpSpPr>
      <p:grpSpPr>
        <a:xfrm>
          <a:off x="0" y="0"/>
          <a:ext cx="0" cy="0"/>
          <a:chOff x="0" y="0"/>
          <a:chExt cx="0" cy="0"/>
        </a:xfrm>
      </p:grpSpPr>
      <p:sp>
        <p:nvSpPr>
          <p:cNvPr id="1435" name="Shape 14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6" name="Shape 143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0" name="Shape 1440"/>
        <p:cNvGrpSpPr/>
        <p:nvPr/>
      </p:nvGrpSpPr>
      <p:grpSpPr>
        <a:xfrm>
          <a:off x="0" y="0"/>
          <a:ext cx="0" cy="0"/>
          <a:chOff x="0" y="0"/>
          <a:chExt cx="0" cy="0"/>
        </a:xfrm>
      </p:grpSpPr>
      <p:sp>
        <p:nvSpPr>
          <p:cNvPr id="1441" name="Shape 14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2" name="Shape 144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6" name="Shape 1446"/>
        <p:cNvGrpSpPr/>
        <p:nvPr/>
      </p:nvGrpSpPr>
      <p:grpSpPr>
        <a:xfrm>
          <a:off x="0" y="0"/>
          <a:ext cx="0" cy="0"/>
          <a:chOff x="0" y="0"/>
          <a:chExt cx="0" cy="0"/>
        </a:xfrm>
      </p:grpSpPr>
      <p:sp>
        <p:nvSpPr>
          <p:cNvPr id="1447" name="Shape 14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8" name="Shape 144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2" name="Shape 1452"/>
        <p:cNvGrpSpPr/>
        <p:nvPr/>
      </p:nvGrpSpPr>
      <p:grpSpPr>
        <a:xfrm>
          <a:off x="0" y="0"/>
          <a:ext cx="0" cy="0"/>
          <a:chOff x="0" y="0"/>
          <a:chExt cx="0" cy="0"/>
        </a:xfrm>
      </p:grpSpPr>
      <p:sp>
        <p:nvSpPr>
          <p:cNvPr id="1453" name="Shape 14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4" name="Shape 14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8" name="Shape 1458"/>
        <p:cNvGrpSpPr/>
        <p:nvPr/>
      </p:nvGrpSpPr>
      <p:grpSpPr>
        <a:xfrm>
          <a:off x="0" y="0"/>
          <a:ext cx="0" cy="0"/>
          <a:chOff x="0" y="0"/>
          <a:chExt cx="0" cy="0"/>
        </a:xfrm>
      </p:grpSpPr>
      <p:sp>
        <p:nvSpPr>
          <p:cNvPr id="1459" name="Shape 14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0" name="Shape 14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4" name="Shape 1464"/>
        <p:cNvGrpSpPr/>
        <p:nvPr/>
      </p:nvGrpSpPr>
      <p:grpSpPr>
        <a:xfrm>
          <a:off x="0" y="0"/>
          <a:ext cx="0" cy="0"/>
          <a:chOff x="0" y="0"/>
          <a:chExt cx="0" cy="0"/>
        </a:xfrm>
      </p:grpSpPr>
      <p:sp>
        <p:nvSpPr>
          <p:cNvPr id="1465" name="Shape 14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6" name="Shape 14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0" name="Shape 1470"/>
        <p:cNvGrpSpPr/>
        <p:nvPr/>
      </p:nvGrpSpPr>
      <p:grpSpPr>
        <a:xfrm>
          <a:off x="0" y="0"/>
          <a:ext cx="0" cy="0"/>
          <a:chOff x="0" y="0"/>
          <a:chExt cx="0" cy="0"/>
        </a:xfrm>
      </p:grpSpPr>
      <p:sp>
        <p:nvSpPr>
          <p:cNvPr id="1471" name="Shape 14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2" name="Shape 147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6" name="Shape 1476"/>
        <p:cNvGrpSpPr/>
        <p:nvPr/>
      </p:nvGrpSpPr>
      <p:grpSpPr>
        <a:xfrm>
          <a:off x="0" y="0"/>
          <a:ext cx="0" cy="0"/>
          <a:chOff x="0" y="0"/>
          <a:chExt cx="0" cy="0"/>
        </a:xfrm>
      </p:grpSpPr>
      <p:sp>
        <p:nvSpPr>
          <p:cNvPr id="1477" name="Shape 14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8" name="Shape 147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2" name="Shape 1482"/>
        <p:cNvGrpSpPr/>
        <p:nvPr/>
      </p:nvGrpSpPr>
      <p:grpSpPr>
        <a:xfrm>
          <a:off x="0" y="0"/>
          <a:ext cx="0" cy="0"/>
          <a:chOff x="0" y="0"/>
          <a:chExt cx="0" cy="0"/>
        </a:xfrm>
      </p:grpSpPr>
      <p:sp>
        <p:nvSpPr>
          <p:cNvPr id="1483" name="Shape 14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4" name="Shape 148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8" name="Shape 1488"/>
        <p:cNvGrpSpPr/>
        <p:nvPr/>
      </p:nvGrpSpPr>
      <p:grpSpPr>
        <a:xfrm>
          <a:off x="0" y="0"/>
          <a:ext cx="0" cy="0"/>
          <a:chOff x="0" y="0"/>
          <a:chExt cx="0" cy="0"/>
        </a:xfrm>
      </p:grpSpPr>
      <p:sp>
        <p:nvSpPr>
          <p:cNvPr id="1489" name="Shape 14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90" name="Shape 149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4" name="Shape 1494"/>
        <p:cNvGrpSpPr/>
        <p:nvPr/>
      </p:nvGrpSpPr>
      <p:grpSpPr>
        <a:xfrm>
          <a:off x="0" y="0"/>
          <a:ext cx="0" cy="0"/>
          <a:chOff x="0" y="0"/>
          <a:chExt cx="0" cy="0"/>
        </a:xfrm>
      </p:grpSpPr>
      <p:sp>
        <p:nvSpPr>
          <p:cNvPr id="1495" name="Shape 14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96" name="Shape 149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0" name="Shape 1500"/>
        <p:cNvGrpSpPr/>
        <p:nvPr/>
      </p:nvGrpSpPr>
      <p:grpSpPr>
        <a:xfrm>
          <a:off x="0" y="0"/>
          <a:ext cx="0" cy="0"/>
          <a:chOff x="0" y="0"/>
          <a:chExt cx="0" cy="0"/>
        </a:xfrm>
      </p:grpSpPr>
      <p:sp>
        <p:nvSpPr>
          <p:cNvPr id="1501" name="Shape 15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02" name="Shape 150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6" name="Shape 1506"/>
        <p:cNvGrpSpPr/>
        <p:nvPr/>
      </p:nvGrpSpPr>
      <p:grpSpPr>
        <a:xfrm>
          <a:off x="0" y="0"/>
          <a:ext cx="0" cy="0"/>
          <a:chOff x="0" y="0"/>
          <a:chExt cx="0" cy="0"/>
        </a:xfrm>
      </p:grpSpPr>
      <p:sp>
        <p:nvSpPr>
          <p:cNvPr id="1507" name="Shape 15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08" name="Shape 150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3" name="Shape 24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2" name="Shape 1512"/>
        <p:cNvGrpSpPr/>
        <p:nvPr/>
      </p:nvGrpSpPr>
      <p:grpSpPr>
        <a:xfrm>
          <a:off x="0" y="0"/>
          <a:ext cx="0" cy="0"/>
          <a:chOff x="0" y="0"/>
          <a:chExt cx="0" cy="0"/>
        </a:xfrm>
      </p:grpSpPr>
      <p:sp>
        <p:nvSpPr>
          <p:cNvPr id="1513" name="Shape 15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4" name="Shape 151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8" name="Shape 1518"/>
        <p:cNvGrpSpPr/>
        <p:nvPr/>
      </p:nvGrpSpPr>
      <p:grpSpPr>
        <a:xfrm>
          <a:off x="0" y="0"/>
          <a:ext cx="0" cy="0"/>
          <a:chOff x="0" y="0"/>
          <a:chExt cx="0" cy="0"/>
        </a:xfrm>
      </p:grpSpPr>
      <p:sp>
        <p:nvSpPr>
          <p:cNvPr id="1519" name="Shape 15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0" name="Shape 152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4" name="Shape 1524"/>
        <p:cNvGrpSpPr/>
        <p:nvPr/>
      </p:nvGrpSpPr>
      <p:grpSpPr>
        <a:xfrm>
          <a:off x="0" y="0"/>
          <a:ext cx="0" cy="0"/>
          <a:chOff x="0" y="0"/>
          <a:chExt cx="0" cy="0"/>
        </a:xfrm>
      </p:grpSpPr>
      <p:sp>
        <p:nvSpPr>
          <p:cNvPr id="1525" name="Shape 15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6" name="Shape 15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0" name="Shape 1530"/>
        <p:cNvGrpSpPr/>
        <p:nvPr/>
      </p:nvGrpSpPr>
      <p:grpSpPr>
        <a:xfrm>
          <a:off x="0" y="0"/>
          <a:ext cx="0" cy="0"/>
          <a:chOff x="0" y="0"/>
          <a:chExt cx="0" cy="0"/>
        </a:xfrm>
      </p:grpSpPr>
      <p:sp>
        <p:nvSpPr>
          <p:cNvPr id="1531" name="Shape 15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2" name="Shape 15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6" name="Shape 1536"/>
        <p:cNvGrpSpPr/>
        <p:nvPr/>
      </p:nvGrpSpPr>
      <p:grpSpPr>
        <a:xfrm>
          <a:off x="0" y="0"/>
          <a:ext cx="0" cy="0"/>
          <a:chOff x="0" y="0"/>
          <a:chExt cx="0" cy="0"/>
        </a:xfrm>
      </p:grpSpPr>
      <p:sp>
        <p:nvSpPr>
          <p:cNvPr id="1537" name="Shape 15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8" name="Shape 15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2" name="Shape 1542"/>
        <p:cNvGrpSpPr/>
        <p:nvPr/>
      </p:nvGrpSpPr>
      <p:grpSpPr>
        <a:xfrm>
          <a:off x="0" y="0"/>
          <a:ext cx="0" cy="0"/>
          <a:chOff x="0" y="0"/>
          <a:chExt cx="0" cy="0"/>
        </a:xfrm>
      </p:grpSpPr>
      <p:sp>
        <p:nvSpPr>
          <p:cNvPr id="1543" name="Shape 15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4" name="Shape 15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8" name="Shape 1548"/>
        <p:cNvGrpSpPr/>
        <p:nvPr/>
      </p:nvGrpSpPr>
      <p:grpSpPr>
        <a:xfrm>
          <a:off x="0" y="0"/>
          <a:ext cx="0" cy="0"/>
          <a:chOff x="0" y="0"/>
          <a:chExt cx="0" cy="0"/>
        </a:xfrm>
      </p:grpSpPr>
      <p:sp>
        <p:nvSpPr>
          <p:cNvPr id="1549" name="Shape 15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0" name="Shape 15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4" name="Shape 1554"/>
        <p:cNvGrpSpPr/>
        <p:nvPr/>
      </p:nvGrpSpPr>
      <p:grpSpPr>
        <a:xfrm>
          <a:off x="0" y="0"/>
          <a:ext cx="0" cy="0"/>
          <a:chOff x="0" y="0"/>
          <a:chExt cx="0" cy="0"/>
        </a:xfrm>
      </p:grpSpPr>
      <p:sp>
        <p:nvSpPr>
          <p:cNvPr id="1555" name="Shape 15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6" name="Shape 15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0" name="Shape 1560"/>
        <p:cNvGrpSpPr/>
        <p:nvPr/>
      </p:nvGrpSpPr>
      <p:grpSpPr>
        <a:xfrm>
          <a:off x="0" y="0"/>
          <a:ext cx="0" cy="0"/>
          <a:chOff x="0" y="0"/>
          <a:chExt cx="0" cy="0"/>
        </a:xfrm>
      </p:grpSpPr>
      <p:sp>
        <p:nvSpPr>
          <p:cNvPr id="1561" name="Shape 15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2" name="Shape 15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6" name="Shape 1566"/>
        <p:cNvGrpSpPr/>
        <p:nvPr/>
      </p:nvGrpSpPr>
      <p:grpSpPr>
        <a:xfrm>
          <a:off x="0" y="0"/>
          <a:ext cx="0" cy="0"/>
          <a:chOff x="0" y="0"/>
          <a:chExt cx="0" cy="0"/>
        </a:xfrm>
      </p:grpSpPr>
      <p:sp>
        <p:nvSpPr>
          <p:cNvPr id="1567" name="Shape 15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8" name="Shape 15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Shape 2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9" name="Shape 24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2" name="Shape 1572"/>
        <p:cNvGrpSpPr/>
        <p:nvPr/>
      </p:nvGrpSpPr>
      <p:grpSpPr>
        <a:xfrm>
          <a:off x="0" y="0"/>
          <a:ext cx="0" cy="0"/>
          <a:chOff x="0" y="0"/>
          <a:chExt cx="0" cy="0"/>
        </a:xfrm>
      </p:grpSpPr>
      <p:sp>
        <p:nvSpPr>
          <p:cNvPr id="1573" name="Shape 15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4" name="Shape 15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8" name="Shape 1578"/>
        <p:cNvGrpSpPr/>
        <p:nvPr/>
      </p:nvGrpSpPr>
      <p:grpSpPr>
        <a:xfrm>
          <a:off x="0" y="0"/>
          <a:ext cx="0" cy="0"/>
          <a:chOff x="0" y="0"/>
          <a:chExt cx="0" cy="0"/>
        </a:xfrm>
      </p:grpSpPr>
      <p:sp>
        <p:nvSpPr>
          <p:cNvPr id="1579" name="Shape 15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0" name="Shape 15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4" name="Shape 1584"/>
        <p:cNvGrpSpPr/>
        <p:nvPr/>
      </p:nvGrpSpPr>
      <p:grpSpPr>
        <a:xfrm>
          <a:off x="0" y="0"/>
          <a:ext cx="0" cy="0"/>
          <a:chOff x="0" y="0"/>
          <a:chExt cx="0" cy="0"/>
        </a:xfrm>
      </p:grpSpPr>
      <p:sp>
        <p:nvSpPr>
          <p:cNvPr id="1585" name="Shape 15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6" name="Shape 158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0" name="Shape 1590"/>
        <p:cNvGrpSpPr/>
        <p:nvPr/>
      </p:nvGrpSpPr>
      <p:grpSpPr>
        <a:xfrm>
          <a:off x="0" y="0"/>
          <a:ext cx="0" cy="0"/>
          <a:chOff x="0" y="0"/>
          <a:chExt cx="0" cy="0"/>
        </a:xfrm>
      </p:grpSpPr>
      <p:sp>
        <p:nvSpPr>
          <p:cNvPr id="1591" name="Shape 15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2" name="Shape 15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6" name="Shape 1596"/>
        <p:cNvGrpSpPr/>
        <p:nvPr/>
      </p:nvGrpSpPr>
      <p:grpSpPr>
        <a:xfrm>
          <a:off x="0" y="0"/>
          <a:ext cx="0" cy="0"/>
          <a:chOff x="0" y="0"/>
          <a:chExt cx="0" cy="0"/>
        </a:xfrm>
      </p:grpSpPr>
      <p:sp>
        <p:nvSpPr>
          <p:cNvPr id="1597" name="Shape 15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8" name="Shape 15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2" name="Shape 1602"/>
        <p:cNvGrpSpPr/>
        <p:nvPr/>
      </p:nvGrpSpPr>
      <p:grpSpPr>
        <a:xfrm>
          <a:off x="0" y="0"/>
          <a:ext cx="0" cy="0"/>
          <a:chOff x="0" y="0"/>
          <a:chExt cx="0" cy="0"/>
        </a:xfrm>
      </p:grpSpPr>
      <p:sp>
        <p:nvSpPr>
          <p:cNvPr id="1603" name="Shape 16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04" name="Shape 16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8" name="Shape 1608"/>
        <p:cNvGrpSpPr/>
        <p:nvPr/>
      </p:nvGrpSpPr>
      <p:grpSpPr>
        <a:xfrm>
          <a:off x="0" y="0"/>
          <a:ext cx="0" cy="0"/>
          <a:chOff x="0" y="0"/>
          <a:chExt cx="0" cy="0"/>
        </a:xfrm>
      </p:grpSpPr>
      <p:sp>
        <p:nvSpPr>
          <p:cNvPr id="1609" name="Shape 16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0" name="Shape 16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4" name="Shape 1614"/>
        <p:cNvGrpSpPr/>
        <p:nvPr/>
      </p:nvGrpSpPr>
      <p:grpSpPr>
        <a:xfrm>
          <a:off x="0" y="0"/>
          <a:ext cx="0" cy="0"/>
          <a:chOff x="0" y="0"/>
          <a:chExt cx="0" cy="0"/>
        </a:xfrm>
      </p:grpSpPr>
      <p:sp>
        <p:nvSpPr>
          <p:cNvPr id="1615" name="Shape 16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6" name="Shape 16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9" name="Shape 1619"/>
        <p:cNvGrpSpPr/>
        <p:nvPr/>
      </p:nvGrpSpPr>
      <p:grpSpPr>
        <a:xfrm>
          <a:off x="0" y="0"/>
          <a:ext cx="0" cy="0"/>
          <a:chOff x="0" y="0"/>
          <a:chExt cx="0" cy="0"/>
        </a:xfrm>
      </p:grpSpPr>
      <p:sp>
        <p:nvSpPr>
          <p:cNvPr id="1620" name="Shape 16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1" name="Shape 16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4" name="Shape 1624"/>
        <p:cNvGrpSpPr/>
        <p:nvPr/>
      </p:nvGrpSpPr>
      <p:grpSpPr>
        <a:xfrm>
          <a:off x="0" y="0"/>
          <a:ext cx="0" cy="0"/>
          <a:chOff x="0" y="0"/>
          <a:chExt cx="0" cy="0"/>
        </a:xfrm>
      </p:grpSpPr>
      <p:sp>
        <p:nvSpPr>
          <p:cNvPr id="1625" name="Shape 16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6" name="Shape 16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5" name="Shape 25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0" name="Shape 1630"/>
        <p:cNvGrpSpPr/>
        <p:nvPr/>
      </p:nvGrpSpPr>
      <p:grpSpPr>
        <a:xfrm>
          <a:off x="0" y="0"/>
          <a:ext cx="0" cy="0"/>
          <a:chOff x="0" y="0"/>
          <a:chExt cx="0" cy="0"/>
        </a:xfrm>
      </p:grpSpPr>
      <p:sp>
        <p:nvSpPr>
          <p:cNvPr id="1631" name="Shape 16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2" name="Shape 16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6" name="Shape 1636"/>
        <p:cNvGrpSpPr/>
        <p:nvPr/>
      </p:nvGrpSpPr>
      <p:grpSpPr>
        <a:xfrm>
          <a:off x="0" y="0"/>
          <a:ext cx="0" cy="0"/>
          <a:chOff x="0" y="0"/>
          <a:chExt cx="0" cy="0"/>
        </a:xfrm>
      </p:grpSpPr>
      <p:sp>
        <p:nvSpPr>
          <p:cNvPr id="1637" name="Shape 16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8" name="Shape 16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2" name="Shape 1642"/>
        <p:cNvGrpSpPr/>
        <p:nvPr/>
      </p:nvGrpSpPr>
      <p:grpSpPr>
        <a:xfrm>
          <a:off x="0" y="0"/>
          <a:ext cx="0" cy="0"/>
          <a:chOff x="0" y="0"/>
          <a:chExt cx="0" cy="0"/>
        </a:xfrm>
      </p:grpSpPr>
      <p:sp>
        <p:nvSpPr>
          <p:cNvPr id="1643" name="Shape 16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44" name="Shape 16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8" name="Shape 1648"/>
        <p:cNvGrpSpPr/>
        <p:nvPr/>
      </p:nvGrpSpPr>
      <p:grpSpPr>
        <a:xfrm>
          <a:off x="0" y="0"/>
          <a:ext cx="0" cy="0"/>
          <a:chOff x="0" y="0"/>
          <a:chExt cx="0" cy="0"/>
        </a:xfrm>
      </p:grpSpPr>
      <p:sp>
        <p:nvSpPr>
          <p:cNvPr id="1649" name="Shape 16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0" name="Shape 16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4" name="Shape 1654"/>
        <p:cNvGrpSpPr/>
        <p:nvPr/>
      </p:nvGrpSpPr>
      <p:grpSpPr>
        <a:xfrm>
          <a:off x="0" y="0"/>
          <a:ext cx="0" cy="0"/>
          <a:chOff x="0" y="0"/>
          <a:chExt cx="0" cy="0"/>
        </a:xfrm>
      </p:grpSpPr>
      <p:sp>
        <p:nvSpPr>
          <p:cNvPr id="1655" name="Shape 16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6" name="Shape 16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0" name="Shape 1660"/>
        <p:cNvGrpSpPr/>
        <p:nvPr/>
      </p:nvGrpSpPr>
      <p:grpSpPr>
        <a:xfrm>
          <a:off x="0" y="0"/>
          <a:ext cx="0" cy="0"/>
          <a:chOff x="0" y="0"/>
          <a:chExt cx="0" cy="0"/>
        </a:xfrm>
      </p:grpSpPr>
      <p:sp>
        <p:nvSpPr>
          <p:cNvPr id="1661" name="Shape 16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2" name="Shape 16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5" name="Shape 1665"/>
        <p:cNvGrpSpPr/>
        <p:nvPr/>
      </p:nvGrpSpPr>
      <p:grpSpPr>
        <a:xfrm>
          <a:off x="0" y="0"/>
          <a:ext cx="0" cy="0"/>
          <a:chOff x="0" y="0"/>
          <a:chExt cx="0" cy="0"/>
        </a:xfrm>
      </p:grpSpPr>
      <p:sp>
        <p:nvSpPr>
          <p:cNvPr id="1666" name="Shape 16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7" name="Shape 166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1" name="Shape 1671"/>
        <p:cNvGrpSpPr/>
        <p:nvPr/>
      </p:nvGrpSpPr>
      <p:grpSpPr>
        <a:xfrm>
          <a:off x="0" y="0"/>
          <a:ext cx="0" cy="0"/>
          <a:chOff x="0" y="0"/>
          <a:chExt cx="0" cy="0"/>
        </a:xfrm>
      </p:grpSpPr>
      <p:sp>
        <p:nvSpPr>
          <p:cNvPr id="1672" name="Shape 16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73" name="Shape 16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7" name="Shape 1677"/>
        <p:cNvGrpSpPr/>
        <p:nvPr/>
      </p:nvGrpSpPr>
      <p:grpSpPr>
        <a:xfrm>
          <a:off x="0" y="0"/>
          <a:ext cx="0" cy="0"/>
          <a:chOff x="0" y="0"/>
          <a:chExt cx="0" cy="0"/>
        </a:xfrm>
      </p:grpSpPr>
      <p:sp>
        <p:nvSpPr>
          <p:cNvPr id="1678" name="Shape 16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79" name="Shape 167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3" name="Shape 1683"/>
        <p:cNvGrpSpPr/>
        <p:nvPr/>
      </p:nvGrpSpPr>
      <p:grpSpPr>
        <a:xfrm>
          <a:off x="0" y="0"/>
          <a:ext cx="0" cy="0"/>
          <a:chOff x="0" y="0"/>
          <a:chExt cx="0" cy="0"/>
        </a:xfrm>
      </p:grpSpPr>
      <p:sp>
        <p:nvSpPr>
          <p:cNvPr id="1684" name="Shape 16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85" name="Shape 168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Shape 2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1" name="Shape 26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9" name="Shape 1689"/>
        <p:cNvGrpSpPr/>
        <p:nvPr/>
      </p:nvGrpSpPr>
      <p:grpSpPr>
        <a:xfrm>
          <a:off x="0" y="0"/>
          <a:ext cx="0" cy="0"/>
          <a:chOff x="0" y="0"/>
          <a:chExt cx="0" cy="0"/>
        </a:xfrm>
      </p:grpSpPr>
      <p:sp>
        <p:nvSpPr>
          <p:cNvPr id="1690" name="Shape 16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1" name="Shape 169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5" name="Shape 1695"/>
        <p:cNvGrpSpPr/>
        <p:nvPr/>
      </p:nvGrpSpPr>
      <p:grpSpPr>
        <a:xfrm>
          <a:off x="0" y="0"/>
          <a:ext cx="0" cy="0"/>
          <a:chOff x="0" y="0"/>
          <a:chExt cx="0" cy="0"/>
        </a:xfrm>
      </p:grpSpPr>
      <p:sp>
        <p:nvSpPr>
          <p:cNvPr id="1696" name="Shape 16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7" name="Shape 16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1" name="Shape 1701"/>
        <p:cNvGrpSpPr/>
        <p:nvPr/>
      </p:nvGrpSpPr>
      <p:grpSpPr>
        <a:xfrm>
          <a:off x="0" y="0"/>
          <a:ext cx="0" cy="0"/>
          <a:chOff x="0" y="0"/>
          <a:chExt cx="0" cy="0"/>
        </a:xfrm>
      </p:grpSpPr>
      <p:sp>
        <p:nvSpPr>
          <p:cNvPr id="1702" name="Shape 17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3" name="Shape 17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7" name="Shape 1707"/>
        <p:cNvGrpSpPr/>
        <p:nvPr/>
      </p:nvGrpSpPr>
      <p:grpSpPr>
        <a:xfrm>
          <a:off x="0" y="0"/>
          <a:ext cx="0" cy="0"/>
          <a:chOff x="0" y="0"/>
          <a:chExt cx="0" cy="0"/>
        </a:xfrm>
      </p:grpSpPr>
      <p:sp>
        <p:nvSpPr>
          <p:cNvPr id="1708" name="Shape 17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9" name="Shape 170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3" name="Shape 1713"/>
        <p:cNvGrpSpPr/>
        <p:nvPr/>
      </p:nvGrpSpPr>
      <p:grpSpPr>
        <a:xfrm>
          <a:off x="0" y="0"/>
          <a:ext cx="0" cy="0"/>
          <a:chOff x="0" y="0"/>
          <a:chExt cx="0" cy="0"/>
        </a:xfrm>
      </p:grpSpPr>
      <p:sp>
        <p:nvSpPr>
          <p:cNvPr id="1714" name="Shape 17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15" name="Shape 171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9" name="Shape 1719"/>
        <p:cNvGrpSpPr/>
        <p:nvPr/>
      </p:nvGrpSpPr>
      <p:grpSpPr>
        <a:xfrm>
          <a:off x="0" y="0"/>
          <a:ext cx="0" cy="0"/>
          <a:chOff x="0" y="0"/>
          <a:chExt cx="0" cy="0"/>
        </a:xfrm>
      </p:grpSpPr>
      <p:sp>
        <p:nvSpPr>
          <p:cNvPr id="1720" name="Shape 17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21" name="Shape 17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5" name="Shape 1725"/>
        <p:cNvGrpSpPr/>
        <p:nvPr/>
      </p:nvGrpSpPr>
      <p:grpSpPr>
        <a:xfrm>
          <a:off x="0" y="0"/>
          <a:ext cx="0" cy="0"/>
          <a:chOff x="0" y="0"/>
          <a:chExt cx="0" cy="0"/>
        </a:xfrm>
      </p:grpSpPr>
      <p:sp>
        <p:nvSpPr>
          <p:cNvPr id="1726" name="Shape 17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27" name="Shape 172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1" name="Shape 1731"/>
        <p:cNvGrpSpPr/>
        <p:nvPr/>
      </p:nvGrpSpPr>
      <p:grpSpPr>
        <a:xfrm>
          <a:off x="0" y="0"/>
          <a:ext cx="0" cy="0"/>
          <a:chOff x="0" y="0"/>
          <a:chExt cx="0" cy="0"/>
        </a:xfrm>
      </p:grpSpPr>
      <p:sp>
        <p:nvSpPr>
          <p:cNvPr id="1732" name="Shape 17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3" name="Shape 173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7" name="Shape 1737"/>
        <p:cNvGrpSpPr/>
        <p:nvPr/>
      </p:nvGrpSpPr>
      <p:grpSpPr>
        <a:xfrm>
          <a:off x="0" y="0"/>
          <a:ext cx="0" cy="0"/>
          <a:chOff x="0" y="0"/>
          <a:chExt cx="0" cy="0"/>
        </a:xfrm>
      </p:grpSpPr>
      <p:sp>
        <p:nvSpPr>
          <p:cNvPr id="1738" name="Shape 17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9" name="Shape 17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3" name="Shape 1743"/>
        <p:cNvGrpSpPr/>
        <p:nvPr/>
      </p:nvGrpSpPr>
      <p:grpSpPr>
        <a:xfrm>
          <a:off x="0" y="0"/>
          <a:ext cx="0" cy="0"/>
          <a:chOff x="0" y="0"/>
          <a:chExt cx="0" cy="0"/>
        </a:xfrm>
      </p:grpSpPr>
      <p:sp>
        <p:nvSpPr>
          <p:cNvPr id="1744" name="Shape 17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45" name="Shape 17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Shape 2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7" name="Shape 26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9" name="Shape 1749"/>
        <p:cNvGrpSpPr/>
        <p:nvPr/>
      </p:nvGrpSpPr>
      <p:grpSpPr>
        <a:xfrm>
          <a:off x="0" y="0"/>
          <a:ext cx="0" cy="0"/>
          <a:chOff x="0" y="0"/>
          <a:chExt cx="0" cy="0"/>
        </a:xfrm>
      </p:grpSpPr>
      <p:sp>
        <p:nvSpPr>
          <p:cNvPr id="1750" name="Shape 17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51" name="Shape 17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5" name="Shape 1755"/>
        <p:cNvGrpSpPr/>
        <p:nvPr/>
      </p:nvGrpSpPr>
      <p:grpSpPr>
        <a:xfrm>
          <a:off x="0" y="0"/>
          <a:ext cx="0" cy="0"/>
          <a:chOff x="0" y="0"/>
          <a:chExt cx="0" cy="0"/>
        </a:xfrm>
      </p:grpSpPr>
      <p:sp>
        <p:nvSpPr>
          <p:cNvPr id="1756" name="Shape 17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57" name="Shape 17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1" name="Shape 1761"/>
        <p:cNvGrpSpPr/>
        <p:nvPr/>
      </p:nvGrpSpPr>
      <p:grpSpPr>
        <a:xfrm>
          <a:off x="0" y="0"/>
          <a:ext cx="0" cy="0"/>
          <a:chOff x="0" y="0"/>
          <a:chExt cx="0" cy="0"/>
        </a:xfrm>
      </p:grpSpPr>
      <p:sp>
        <p:nvSpPr>
          <p:cNvPr id="1762" name="Shape 17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3" name="Shape 17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7" name="Shape 1767"/>
        <p:cNvGrpSpPr/>
        <p:nvPr/>
      </p:nvGrpSpPr>
      <p:grpSpPr>
        <a:xfrm>
          <a:off x="0" y="0"/>
          <a:ext cx="0" cy="0"/>
          <a:chOff x="0" y="0"/>
          <a:chExt cx="0" cy="0"/>
        </a:xfrm>
      </p:grpSpPr>
      <p:sp>
        <p:nvSpPr>
          <p:cNvPr id="1768" name="Shape 17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9" name="Shape 17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3" name="Shape 1773"/>
        <p:cNvGrpSpPr/>
        <p:nvPr/>
      </p:nvGrpSpPr>
      <p:grpSpPr>
        <a:xfrm>
          <a:off x="0" y="0"/>
          <a:ext cx="0" cy="0"/>
          <a:chOff x="0" y="0"/>
          <a:chExt cx="0" cy="0"/>
        </a:xfrm>
      </p:grpSpPr>
      <p:sp>
        <p:nvSpPr>
          <p:cNvPr id="1774" name="Shape 17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5" name="Shape 17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9" name="Shape 1779"/>
        <p:cNvGrpSpPr/>
        <p:nvPr/>
      </p:nvGrpSpPr>
      <p:grpSpPr>
        <a:xfrm>
          <a:off x="0" y="0"/>
          <a:ext cx="0" cy="0"/>
          <a:chOff x="0" y="0"/>
          <a:chExt cx="0" cy="0"/>
        </a:xfrm>
      </p:grpSpPr>
      <p:sp>
        <p:nvSpPr>
          <p:cNvPr id="1780" name="Shape 17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1" name="Shape 17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5" name="Shape 1785"/>
        <p:cNvGrpSpPr/>
        <p:nvPr/>
      </p:nvGrpSpPr>
      <p:grpSpPr>
        <a:xfrm>
          <a:off x="0" y="0"/>
          <a:ext cx="0" cy="0"/>
          <a:chOff x="0" y="0"/>
          <a:chExt cx="0" cy="0"/>
        </a:xfrm>
      </p:grpSpPr>
      <p:sp>
        <p:nvSpPr>
          <p:cNvPr id="1786" name="Shape 17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7" name="Shape 17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We have a detective AI with two variables. He can be tired or not and he can be confused or not. If he is tired he will sit down. If he is confused, he will scratch his head. Which of the following is the best way to architect a Behaviour Tree for the detective?</a:t>
            </a:r>
          </a:p>
          <a:p>
            <a:pPr lvl="0">
              <a:spcBef>
                <a:spcPts val="0"/>
              </a:spcBef>
              <a:buNone/>
            </a:pPr>
            <a:r>
              <a:t/>
            </a:r>
            <a:endParaRPr/>
          </a:p>
          <a:p>
            <a:pPr lvl="0">
              <a:spcBef>
                <a:spcPts val="0"/>
              </a:spcBef>
              <a:buNone/>
            </a:pPr>
            <a:r>
              <a:rPr lang="en-GB"/>
              <a:t>+ Create two </a:t>
            </a:r>
            <a:r>
              <a:rPr lang="en-GB"/>
              <a:t>separate</a:t>
            </a:r>
            <a:r>
              <a:rPr lang="en-GB"/>
              <a:t> behaviour trees.</a:t>
            </a:r>
          </a:p>
          <a:p>
            <a:pPr lvl="0">
              <a:spcBef>
                <a:spcPts val="0"/>
              </a:spcBef>
              <a:buNone/>
            </a:pPr>
            <a:r>
              <a:rPr lang="en-GB"/>
              <a:t>+ Create two parallel subtrees with a parallel node to join them.</a:t>
            </a:r>
          </a:p>
          <a:p>
            <a:pPr lvl="0">
              <a:spcBef>
                <a:spcPts val="0"/>
              </a:spcBef>
              <a:buNone/>
            </a:pPr>
            <a:r>
              <a:rPr lang="en-GB"/>
              <a:t>+ Create a simple parallel node for each of the 4 possible combinations of states.</a:t>
            </a:r>
          </a:p>
          <a:p>
            <a:pPr lvl="0" rtl="0">
              <a:spcBef>
                <a:spcPts val="0"/>
              </a:spcBef>
              <a:buNone/>
            </a:pPr>
            <a:r>
              <a:rPr lang="en-GB"/>
              <a:t>+ Use a service for one of the tasks.</a:t>
            </a:r>
          </a:p>
        </p:txBody>
      </p:sp>
    </p:spTree>
  </p:cSld>
  <p:clrMapOvr>
    <a:masterClrMapping/>
  </p:clrMapOvr>
</p:notes>
</file>

<file path=ppt/notesSlides/notesSlide2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1" name="Shape 1791"/>
        <p:cNvGrpSpPr/>
        <p:nvPr/>
      </p:nvGrpSpPr>
      <p:grpSpPr>
        <a:xfrm>
          <a:off x="0" y="0"/>
          <a:ext cx="0" cy="0"/>
          <a:chOff x="0" y="0"/>
          <a:chExt cx="0" cy="0"/>
        </a:xfrm>
      </p:grpSpPr>
      <p:sp>
        <p:nvSpPr>
          <p:cNvPr id="1792" name="Shape 17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3" name="Shape 17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7" name="Shape 1797"/>
        <p:cNvGrpSpPr/>
        <p:nvPr/>
      </p:nvGrpSpPr>
      <p:grpSpPr>
        <a:xfrm>
          <a:off x="0" y="0"/>
          <a:ext cx="0" cy="0"/>
          <a:chOff x="0" y="0"/>
          <a:chExt cx="0" cy="0"/>
        </a:xfrm>
      </p:grpSpPr>
      <p:sp>
        <p:nvSpPr>
          <p:cNvPr id="1798" name="Shape 17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9" name="Shape 17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3" name="Shape 1803"/>
        <p:cNvGrpSpPr/>
        <p:nvPr/>
      </p:nvGrpSpPr>
      <p:grpSpPr>
        <a:xfrm>
          <a:off x="0" y="0"/>
          <a:ext cx="0" cy="0"/>
          <a:chOff x="0" y="0"/>
          <a:chExt cx="0" cy="0"/>
        </a:xfrm>
      </p:grpSpPr>
      <p:sp>
        <p:nvSpPr>
          <p:cNvPr id="1804" name="Shape 18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5" name="Shape 18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solidFill>
                  <a:schemeClr val="dk1"/>
                </a:solidFill>
              </a:rPr>
              <a:t>In which cases must you call “Finish Abort” in a BTTask?</a:t>
            </a:r>
          </a:p>
          <a:p>
            <a:pPr lvl="0">
              <a:spcBef>
                <a:spcPts val="0"/>
              </a:spcBef>
              <a:buNone/>
            </a:pPr>
            <a:r>
              <a:t/>
            </a:r>
            <a:endParaRPr>
              <a:solidFill>
                <a:schemeClr val="dk1"/>
              </a:solidFill>
            </a:endParaRPr>
          </a:p>
          <a:p>
            <a:pPr lvl="0">
              <a:spcBef>
                <a:spcPts val="0"/>
              </a:spcBef>
              <a:buNone/>
            </a:pPr>
            <a:r>
              <a:rPr lang="en-GB">
                <a:solidFill>
                  <a:schemeClr val="dk1"/>
                </a:solidFill>
              </a:rPr>
              <a:t>When you want the task to abort.</a:t>
            </a:r>
          </a:p>
          <a:p>
            <a:pPr lvl="0">
              <a:spcBef>
                <a:spcPts val="0"/>
              </a:spcBef>
              <a:buNone/>
            </a:pPr>
            <a:r>
              <a:rPr lang="en-GB">
                <a:solidFill>
                  <a:schemeClr val="dk1"/>
                </a:solidFill>
              </a:rPr>
              <a:t>Always when implementing a “Receive Abort” event.</a:t>
            </a:r>
          </a:p>
          <a:p>
            <a:pPr lvl="0">
              <a:spcBef>
                <a:spcPts val="0"/>
              </a:spcBef>
              <a:buNone/>
            </a:pPr>
            <a:r>
              <a:rPr lang="en-GB">
                <a:solidFill>
                  <a:schemeClr val="dk1"/>
                </a:solidFill>
              </a:rPr>
              <a:t>If the abort conditions are valid.</a:t>
            </a:r>
          </a:p>
          <a:p>
            <a:pPr lvl="0" rtl="0">
              <a:spcBef>
                <a:spcPts val="0"/>
              </a:spcBef>
              <a:buNone/>
            </a:pPr>
            <a:r>
              <a:rPr lang="en-GB">
                <a:solidFill>
                  <a:schemeClr val="dk1"/>
                </a:solidFill>
              </a:rPr>
              <a:t>When you want the task to end and after implement “Receive Execute”.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Shape 2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3" name="Shape 2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9" name="Shape 1809"/>
        <p:cNvGrpSpPr/>
        <p:nvPr/>
      </p:nvGrpSpPr>
      <p:grpSpPr>
        <a:xfrm>
          <a:off x="0" y="0"/>
          <a:ext cx="0" cy="0"/>
          <a:chOff x="0" y="0"/>
          <a:chExt cx="0" cy="0"/>
        </a:xfrm>
      </p:grpSpPr>
      <p:sp>
        <p:nvSpPr>
          <p:cNvPr id="1810" name="Shape 18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11" name="Shape 18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5" name="Shape 1815"/>
        <p:cNvGrpSpPr/>
        <p:nvPr/>
      </p:nvGrpSpPr>
      <p:grpSpPr>
        <a:xfrm>
          <a:off x="0" y="0"/>
          <a:ext cx="0" cy="0"/>
          <a:chOff x="0" y="0"/>
          <a:chExt cx="0" cy="0"/>
        </a:xfrm>
      </p:grpSpPr>
      <p:sp>
        <p:nvSpPr>
          <p:cNvPr id="1816" name="Shape 18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17" name="Shape 18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1" name="Shape 1821"/>
        <p:cNvGrpSpPr/>
        <p:nvPr/>
      </p:nvGrpSpPr>
      <p:grpSpPr>
        <a:xfrm>
          <a:off x="0" y="0"/>
          <a:ext cx="0" cy="0"/>
          <a:chOff x="0" y="0"/>
          <a:chExt cx="0" cy="0"/>
        </a:xfrm>
      </p:grpSpPr>
      <p:sp>
        <p:nvSpPr>
          <p:cNvPr id="1822" name="Shape 18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3" name="Shape 182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7" name="Shape 1827"/>
        <p:cNvGrpSpPr/>
        <p:nvPr/>
      </p:nvGrpSpPr>
      <p:grpSpPr>
        <a:xfrm>
          <a:off x="0" y="0"/>
          <a:ext cx="0" cy="0"/>
          <a:chOff x="0" y="0"/>
          <a:chExt cx="0" cy="0"/>
        </a:xfrm>
      </p:grpSpPr>
      <p:sp>
        <p:nvSpPr>
          <p:cNvPr id="1828" name="Shape 18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9" name="Shape 182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3" name="Shape 1833"/>
        <p:cNvGrpSpPr/>
        <p:nvPr/>
      </p:nvGrpSpPr>
      <p:grpSpPr>
        <a:xfrm>
          <a:off x="0" y="0"/>
          <a:ext cx="0" cy="0"/>
          <a:chOff x="0" y="0"/>
          <a:chExt cx="0" cy="0"/>
        </a:xfrm>
      </p:grpSpPr>
      <p:sp>
        <p:nvSpPr>
          <p:cNvPr id="1834" name="Shape 18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5" name="Shape 183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9" name="Shape 1839"/>
        <p:cNvGrpSpPr/>
        <p:nvPr/>
      </p:nvGrpSpPr>
      <p:grpSpPr>
        <a:xfrm>
          <a:off x="0" y="0"/>
          <a:ext cx="0" cy="0"/>
          <a:chOff x="0" y="0"/>
          <a:chExt cx="0" cy="0"/>
        </a:xfrm>
      </p:grpSpPr>
      <p:sp>
        <p:nvSpPr>
          <p:cNvPr id="1840" name="Shape 18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1" name="Shape 184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5" name="Shape 1845"/>
        <p:cNvGrpSpPr/>
        <p:nvPr/>
      </p:nvGrpSpPr>
      <p:grpSpPr>
        <a:xfrm>
          <a:off x="0" y="0"/>
          <a:ext cx="0" cy="0"/>
          <a:chOff x="0" y="0"/>
          <a:chExt cx="0" cy="0"/>
        </a:xfrm>
      </p:grpSpPr>
      <p:sp>
        <p:nvSpPr>
          <p:cNvPr id="1846" name="Shape 18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7" name="Shape 18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8" name="Shape 1908"/>
        <p:cNvGrpSpPr/>
        <p:nvPr/>
      </p:nvGrpSpPr>
      <p:grpSpPr>
        <a:xfrm>
          <a:off x="0" y="0"/>
          <a:ext cx="0" cy="0"/>
          <a:chOff x="0" y="0"/>
          <a:chExt cx="0" cy="0"/>
        </a:xfrm>
      </p:grpSpPr>
      <p:sp>
        <p:nvSpPr>
          <p:cNvPr id="1909" name="Shape 19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10" name="Shape 19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5" name="Shape 1975"/>
        <p:cNvGrpSpPr/>
        <p:nvPr/>
      </p:nvGrpSpPr>
      <p:grpSpPr>
        <a:xfrm>
          <a:off x="0" y="0"/>
          <a:ext cx="0" cy="0"/>
          <a:chOff x="0" y="0"/>
          <a:chExt cx="0" cy="0"/>
        </a:xfrm>
      </p:grpSpPr>
      <p:sp>
        <p:nvSpPr>
          <p:cNvPr id="1976" name="Shape 19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77" name="Shape 19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1" name="Shape 1981"/>
        <p:cNvGrpSpPr/>
        <p:nvPr/>
      </p:nvGrpSpPr>
      <p:grpSpPr>
        <a:xfrm>
          <a:off x="0" y="0"/>
          <a:ext cx="0" cy="0"/>
          <a:chOff x="0" y="0"/>
          <a:chExt cx="0" cy="0"/>
        </a:xfrm>
      </p:grpSpPr>
      <p:sp>
        <p:nvSpPr>
          <p:cNvPr id="1982" name="Shape 19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83" name="Shape 198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Shape 2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9" name="Shape 27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7" name="Shape 1987"/>
        <p:cNvGrpSpPr/>
        <p:nvPr/>
      </p:nvGrpSpPr>
      <p:grpSpPr>
        <a:xfrm>
          <a:off x="0" y="0"/>
          <a:ext cx="0" cy="0"/>
          <a:chOff x="0" y="0"/>
          <a:chExt cx="0" cy="0"/>
        </a:xfrm>
      </p:grpSpPr>
      <p:sp>
        <p:nvSpPr>
          <p:cNvPr id="1988" name="Shape 19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89" name="Shape 19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3" name="Shape 1993"/>
        <p:cNvGrpSpPr/>
        <p:nvPr/>
      </p:nvGrpSpPr>
      <p:grpSpPr>
        <a:xfrm>
          <a:off x="0" y="0"/>
          <a:ext cx="0" cy="0"/>
          <a:chOff x="0" y="0"/>
          <a:chExt cx="0" cy="0"/>
        </a:xfrm>
      </p:grpSpPr>
      <p:sp>
        <p:nvSpPr>
          <p:cNvPr id="1994" name="Shape 19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95" name="Shape 199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9" name="Shape 1999"/>
        <p:cNvGrpSpPr/>
        <p:nvPr/>
      </p:nvGrpSpPr>
      <p:grpSpPr>
        <a:xfrm>
          <a:off x="0" y="0"/>
          <a:ext cx="0" cy="0"/>
          <a:chOff x="0" y="0"/>
          <a:chExt cx="0" cy="0"/>
        </a:xfrm>
      </p:grpSpPr>
      <p:sp>
        <p:nvSpPr>
          <p:cNvPr id="2000" name="Shape 20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1" name="Shape 200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5" name="Shape 2005"/>
        <p:cNvGrpSpPr/>
        <p:nvPr/>
      </p:nvGrpSpPr>
      <p:grpSpPr>
        <a:xfrm>
          <a:off x="0" y="0"/>
          <a:ext cx="0" cy="0"/>
          <a:chOff x="0" y="0"/>
          <a:chExt cx="0" cy="0"/>
        </a:xfrm>
      </p:grpSpPr>
      <p:sp>
        <p:nvSpPr>
          <p:cNvPr id="2006" name="Shape 20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7" name="Shape 200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1" name="Shape 2011"/>
        <p:cNvGrpSpPr/>
        <p:nvPr/>
      </p:nvGrpSpPr>
      <p:grpSpPr>
        <a:xfrm>
          <a:off x="0" y="0"/>
          <a:ext cx="0" cy="0"/>
          <a:chOff x="0" y="0"/>
          <a:chExt cx="0" cy="0"/>
        </a:xfrm>
      </p:grpSpPr>
      <p:sp>
        <p:nvSpPr>
          <p:cNvPr id="2012" name="Shape 20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13" name="Shape 201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1" name="Shape 2091"/>
        <p:cNvGrpSpPr/>
        <p:nvPr/>
      </p:nvGrpSpPr>
      <p:grpSpPr>
        <a:xfrm>
          <a:off x="0" y="0"/>
          <a:ext cx="0" cy="0"/>
          <a:chOff x="0" y="0"/>
          <a:chExt cx="0" cy="0"/>
        </a:xfrm>
      </p:grpSpPr>
      <p:sp>
        <p:nvSpPr>
          <p:cNvPr id="2092" name="Shape 20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3" name="Shape 20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5" name="Shape 2105"/>
        <p:cNvGrpSpPr/>
        <p:nvPr/>
      </p:nvGrpSpPr>
      <p:grpSpPr>
        <a:xfrm>
          <a:off x="0" y="0"/>
          <a:ext cx="0" cy="0"/>
          <a:chOff x="0" y="0"/>
          <a:chExt cx="0" cy="0"/>
        </a:xfrm>
      </p:grpSpPr>
      <p:sp>
        <p:nvSpPr>
          <p:cNvPr id="2106" name="Shape 2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07" name="Shape 210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7" name="Shape 2117"/>
        <p:cNvGrpSpPr/>
        <p:nvPr/>
      </p:nvGrpSpPr>
      <p:grpSpPr>
        <a:xfrm>
          <a:off x="0" y="0"/>
          <a:ext cx="0" cy="0"/>
          <a:chOff x="0" y="0"/>
          <a:chExt cx="0" cy="0"/>
        </a:xfrm>
      </p:grpSpPr>
      <p:sp>
        <p:nvSpPr>
          <p:cNvPr id="2118" name="Shape 2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19" name="Shape 211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3" name="Shape 2123"/>
        <p:cNvGrpSpPr/>
        <p:nvPr/>
      </p:nvGrpSpPr>
      <p:grpSpPr>
        <a:xfrm>
          <a:off x="0" y="0"/>
          <a:ext cx="0" cy="0"/>
          <a:chOff x="0" y="0"/>
          <a:chExt cx="0" cy="0"/>
        </a:xfrm>
      </p:grpSpPr>
      <p:sp>
        <p:nvSpPr>
          <p:cNvPr id="2124" name="Shape 2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25" name="Shape 212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9" name="Shape 2129"/>
        <p:cNvGrpSpPr/>
        <p:nvPr/>
      </p:nvGrpSpPr>
      <p:grpSpPr>
        <a:xfrm>
          <a:off x="0" y="0"/>
          <a:ext cx="0" cy="0"/>
          <a:chOff x="0" y="0"/>
          <a:chExt cx="0" cy="0"/>
        </a:xfrm>
      </p:grpSpPr>
      <p:sp>
        <p:nvSpPr>
          <p:cNvPr id="2130" name="Shape 2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1" name="Shape 213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Shape 2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5" name="Shape 28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5" name="Shape 2135"/>
        <p:cNvGrpSpPr/>
        <p:nvPr/>
      </p:nvGrpSpPr>
      <p:grpSpPr>
        <a:xfrm>
          <a:off x="0" y="0"/>
          <a:ext cx="0" cy="0"/>
          <a:chOff x="0" y="0"/>
          <a:chExt cx="0" cy="0"/>
        </a:xfrm>
      </p:grpSpPr>
      <p:sp>
        <p:nvSpPr>
          <p:cNvPr id="2136" name="Shape 2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7" name="Shape 213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1" name="Shape 2141"/>
        <p:cNvGrpSpPr/>
        <p:nvPr/>
      </p:nvGrpSpPr>
      <p:grpSpPr>
        <a:xfrm>
          <a:off x="0" y="0"/>
          <a:ext cx="0" cy="0"/>
          <a:chOff x="0" y="0"/>
          <a:chExt cx="0" cy="0"/>
        </a:xfrm>
      </p:grpSpPr>
      <p:sp>
        <p:nvSpPr>
          <p:cNvPr id="2142" name="Shape 2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43" name="Shape 214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7" name="Shape 2147"/>
        <p:cNvGrpSpPr/>
        <p:nvPr/>
      </p:nvGrpSpPr>
      <p:grpSpPr>
        <a:xfrm>
          <a:off x="0" y="0"/>
          <a:ext cx="0" cy="0"/>
          <a:chOff x="0" y="0"/>
          <a:chExt cx="0" cy="0"/>
        </a:xfrm>
      </p:grpSpPr>
      <p:sp>
        <p:nvSpPr>
          <p:cNvPr id="2148" name="Shape 21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49" name="Shape 214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3" name="Shape 2153"/>
        <p:cNvGrpSpPr/>
        <p:nvPr/>
      </p:nvGrpSpPr>
      <p:grpSpPr>
        <a:xfrm>
          <a:off x="0" y="0"/>
          <a:ext cx="0" cy="0"/>
          <a:chOff x="0" y="0"/>
          <a:chExt cx="0" cy="0"/>
        </a:xfrm>
      </p:grpSpPr>
      <p:sp>
        <p:nvSpPr>
          <p:cNvPr id="2154" name="Shape 21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55" name="Shape 215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8" name="Shape 2168"/>
        <p:cNvGrpSpPr/>
        <p:nvPr/>
      </p:nvGrpSpPr>
      <p:grpSpPr>
        <a:xfrm>
          <a:off x="0" y="0"/>
          <a:ext cx="0" cy="0"/>
          <a:chOff x="0" y="0"/>
          <a:chExt cx="0" cy="0"/>
        </a:xfrm>
      </p:grpSpPr>
      <p:sp>
        <p:nvSpPr>
          <p:cNvPr id="2169" name="Shape 2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70" name="Shape 21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5" name="Shape 2185"/>
        <p:cNvGrpSpPr/>
        <p:nvPr/>
      </p:nvGrpSpPr>
      <p:grpSpPr>
        <a:xfrm>
          <a:off x="0" y="0"/>
          <a:ext cx="0" cy="0"/>
          <a:chOff x="0" y="0"/>
          <a:chExt cx="0" cy="0"/>
        </a:xfrm>
      </p:grpSpPr>
      <p:sp>
        <p:nvSpPr>
          <p:cNvPr id="2186" name="Shape 21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87" name="Shape 21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1" name="Shape 2191"/>
        <p:cNvGrpSpPr/>
        <p:nvPr/>
      </p:nvGrpSpPr>
      <p:grpSpPr>
        <a:xfrm>
          <a:off x="0" y="0"/>
          <a:ext cx="0" cy="0"/>
          <a:chOff x="0" y="0"/>
          <a:chExt cx="0" cy="0"/>
        </a:xfrm>
      </p:grpSpPr>
      <p:sp>
        <p:nvSpPr>
          <p:cNvPr id="2192" name="Shape 21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3" name="Shape 21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7" name="Shape 2197"/>
        <p:cNvGrpSpPr/>
        <p:nvPr/>
      </p:nvGrpSpPr>
      <p:grpSpPr>
        <a:xfrm>
          <a:off x="0" y="0"/>
          <a:ext cx="0" cy="0"/>
          <a:chOff x="0" y="0"/>
          <a:chExt cx="0" cy="0"/>
        </a:xfrm>
      </p:grpSpPr>
      <p:sp>
        <p:nvSpPr>
          <p:cNvPr id="2198" name="Shape 21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9" name="Shape 21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3" name="Shape 2203"/>
        <p:cNvGrpSpPr/>
        <p:nvPr/>
      </p:nvGrpSpPr>
      <p:grpSpPr>
        <a:xfrm>
          <a:off x="0" y="0"/>
          <a:ext cx="0" cy="0"/>
          <a:chOff x="0" y="0"/>
          <a:chExt cx="0" cy="0"/>
        </a:xfrm>
      </p:grpSpPr>
      <p:sp>
        <p:nvSpPr>
          <p:cNvPr id="2204" name="Shape 22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05" name="Shape 22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9" name="Shape 2209"/>
        <p:cNvGrpSpPr/>
        <p:nvPr/>
      </p:nvGrpSpPr>
      <p:grpSpPr>
        <a:xfrm>
          <a:off x="0" y="0"/>
          <a:ext cx="0" cy="0"/>
          <a:chOff x="0" y="0"/>
          <a:chExt cx="0" cy="0"/>
        </a:xfrm>
      </p:grpSpPr>
      <p:sp>
        <p:nvSpPr>
          <p:cNvPr id="2210" name="Shape 22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1" name="Shape 22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Shape 2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1" name="Shape 29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5" name="Shape 2215"/>
        <p:cNvGrpSpPr/>
        <p:nvPr/>
      </p:nvGrpSpPr>
      <p:grpSpPr>
        <a:xfrm>
          <a:off x="0" y="0"/>
          <a:ext cx="0" cy="0"/>
          <a:chOff x="0" y="0"/>
          <a:chExt cx="0" cy="0"/>
        </a:xfrm>
      </p:grpSpPr>
      <p:sp>
        <p:nvSpPr>
          <p:cNvPr id="2216" name="Shape 22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7" name="Shape 22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1" name="Shape 2221"/>
        <p:cNvGrpSpPr/>
        <p:nvPr/>
      </p:nvGrpSpPr>
      <p:grpSpPr>
        <a:xfrm>
          <a:off x="0" y="0"/>
          <a:ext cx="0" cy="0"/>
          <a:chOff x="0" y="0"/>
          <a:chExt cx="0" cy="0"/>
        </a:xfrm>
      </p:grpSpPr>
      <p:sp>
        <p:nvSpPr>
          <p:cNvPr id="2222" name="Shape 22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3" name="Shape 222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7" name="Shape 2227"/>
        <p:cNvGrpSpPr/>
        <p:nvPr/>
      </p:nvGrpSpPr>
      <p:grpSpPr>
        <a:xfrm>
          <a:off x="0" y="0"/>
          <a:ext cx="0" cy="0"/>
          <a:chOff x="0" y="0"/>
          <a:chExt cx="0" cy="0"/>
        </a:xfrm>
      </p:grpSpPr>
      <p:sp>
        <p:nvSpPr>
          <p:cNvPr id="2228" name="Shape 22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9" name="Shape 222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0" name="Shape 2240"/>
        <p:cNvGrpSpPr/>
        <p:nvPr/>
      </p:nvGrpSpPr>
      <p:grpSpPr>
        <a:xfrm>
          <a:off x="0" y="0"/>
          <a:ext cx="0" cy="0"/>
          <a:chOff x="0" y="0"/>
          <a:chExt cx="0" cy="0"/>
        </a:xfrm>
      </p:grpSpPr>
      <p:sp>
        <p:nvSpPr>
          <p:cNvPr id="2241" name="Shape 22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42" name="Shape 224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0" name="Shape 2260"/>
        <p:cNvGrpSpPr/>
        <p:nvPr/>
      </p:nvGrpSpPr>
      <p:grpSpPr>
        <a:xfrm>
          <a:off x="0" y="0"/>
          <a:ext cx="0" cy="0"/>
          <a:chOff x="0" y="0"/>
          <a:chExt cx="0" cy="0"/>
        </a:xfrm>
      </p:grpSpPr>
      <p:sp>
        <p:nvSpPr>
          <p:cNvPr id="2261" name="Shape 22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2" name="Shape 22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6" name="Shape 2266"/>
        <p:cNvGrpSpPr/>
        <p:nvPr/>
      </p:nvGrpSpPr>
      <p:grpSpPr>
        <a:xfrm>
          <a:off x="0" y="0"/>
          <a:ext cx="0" cy="0"/>
          <a:chOff x="0" y="0"/>
          <a:chExt cx="0" cy="0"/>
        </a:xfrm>
      </p:grpSpPr>
      <p:sp>
        <p:nvSpPr>
          <p:cNvPr id="2267" name="Shape 22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8" name="Shape 22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2" name="Shape 2272"/>
        <p:cNvGrpSpPr/>
        <p:nvPr/>
      </p:nvGrpSpPr>
      <p:grpSpPr>
        <a:xfrm>
          <a:off x="0" y="0"/>
          <a:ext cx="0" cy="0"/>
          <a:chOff x="0" y="0"/>
          <a:chExt cx="0" cy="0"/>
        </a:xfrm>
      </p:grpSpPr>
      <p:sp>
        <p:nvSpPr>
          <p:cNvPr id="2273" name="Shape 22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74" name="Shape 22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8" name="Shape 2278"/>
        <p:cNvGrpSpPr/>
        <p:nvPr/>
      </p:nvGrpSpPr>
      <p:grpSpPr>
        <a:xfrm>
          <a:off x="0" y="0"/>
          <a:ext cx="0" cy="0"/>
          <a:chOff x="0" y="0"/>
          <a:chExt cx="0" cy="0"/>
        </a:xfrm>
      </p:grpSpPr>
      <p:sp>
        <p:nvSpPr>
          <p:cNvPr id="2279" name="Shape 22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80" name="Shape 22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4" name="Shape 2284"/>
        <p:cNvGrpSpPr/>
        <p:nvPr/>
      </p:nvGrpSpPr>
      <p:grpSpPr>
        <a:xfrm>
          <a:off x="0" y="0"/>
          <a:ext cx="0" cy="0"/>
          <a:chOff x="0" y="0"/>
          <a:chExt cx="0" cy="0"/>
        </a:xfrm>
      </p:grpSpPr>
      <p:sp>
        <p:nvSpPr>
          <p:cNvPr id="2285" name="Shape 22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86" name="Shape 228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0" name="Shape 2290"/>
        <p:cNvGrpSpPr/>
        <p:nvPr/>
      </p:nvGrpSpPr>
      <p:grpSpPr>
        <a:xfrm>
          <a:off x="0" y="0"/>
          <a:ext cx="0" cy="0"/>
          <a:chOff x="0" y="0"/>
          <a:chExt cx="0" cy="0"/>
        </a:xfrm>
      </p:grpSpPr>
      <p:sp>
        <p:nvSpPr>
          <p:cNvPr id="2291" name="Shape 22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92" name="Shape 22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Shape 2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7" name="Shape 2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6" name="Shape 2296"/>
        <p:cNvGrpSpPr/>
        <p:nvPr/>
      </p:nvGrpSpPr>
      <p:grpSpPr>
        <a:xfrm>
          <a:off x="0" y="0"/>
          <a:ext cx="0" cy="0"/>
          <a:chOff x="0" y="0"/>
          <a:chExt cx="0" cy="0"/>
        </a:xfrm>
      </p:grpSpPr>
      <p:sp>
        <p:nvSpPr>
          <p:cNvPr id="2297" name="Shape 22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98" name="Shape 22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2" name="Shape 2302"/>
        <p:cNvGrpSpPr/>
        <p:nvPr/>
      </p:nvGrpSpPr>
      <p:grpSpPr>
        <a:xfrm>
          <a:off x="0" y="0"/>
          <a:ext cx="0" cy="0"/>
          <a:chOff x="0" y="0"/>
          <a:chExt cx="0" cy="0"/>
        </a:xfrm>
      </p:grpSpPr>
      <p:sp>
        <p:nvSpPr>
          <p:cNvPr id="2303" name="Shape 23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04" name="Shape 23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8" name="Shape 2308"/>
        <p:cNvGrpSpPr/>
        <p:nvPr/>
      </p:nvGrpSpPr>
      <p:grpSpPr>
        <a:xfrm>
          <a:off x="0" y="0"/>
          <a:ext cx="0" cy="0"/>
          <a:chOff x="0" y="0"/>
          <a:chExt cx="0" cy="0"/>
        </a:xfrm>
      </p:grpSpPr>
      <p:sp>
        <p:nvSpPr>
          <p:cNvPr id="2309" name="Shape 23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10" name="Shape 23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4" name="Shape 2314"/>
        <p:cNvGrpSpPr/>
        <p:nvPr/>
      </p:nvGrpSpPr>
      <p:grpSpPr>
        <a:xfrm>
          <a:off x="0" y="0"/>
          <a:ext cx="0" cy="0"/>
          <a:chOff x="0" y="0"/>
          <a:chExt cx="0" cy="0"/>
        </a:xfrm>
      </p:grpSpPr>
      <p:sp>
        <p:nvSpPr>
          <p:cNvPr id="2315" name="Shape 23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16" name="Shape 23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0" name="Shape 2320"/>
        <p:cNvGrpSpPr/>
        <p:nvPr/>
      </p:nvGrpSpPr>
      <p:grpSpPr>
        <a:xfrm>
          <a:off x="0" y="0"/>
          <a:ext cx="0" cy="0"/>
          <a:chOff x="0" y="0"/>
          <a:chExt cx="0" cy="0"/>
        </a:xfrm>
      </p:grpSpPr>
      <p:sp>
        <p:nvSpPr>
          <p:cNvPr id="2321" name="Shape 23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2" name="Shape 23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6" name="Shape 2326"/>
        <p:cNvGrpSpPr/>
        <p:nvPr/>
      </p:nvGrpSpPr>
      <p:grpSpPr>
        <a:xfrm>
          <a:off x="0" y="0"/>
          <a:ext cx="0" cy="0"/>
          <a:chOff x="0" y="0"/>
          <a:chExt cx="0" cy="0"/>
        </a:xfrm>
      </p:grpSpPr>
      <p:sp>
        <p:nvSpPr>
          <p:cNvPr id="2327" name="Shape 23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8" name="Shape 23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2" name="Shape 2332"/>
        <p:cNvGrpSpPr/>
        <p:nvPr/>
      </p:nvGrpSpPr>
      <p:grpSpPr>
        <a:xfrm>
          <a:off x="0" y="0"/>
          <a:ext cx="0" cy="0"/>
          <a:chOff x="0" y="0"/>
          <a:chExt cx="0" cy="0"/>
        </a:xfrm>
      </p:grpSpPr>
      <p:sp>
        <p:nvSpPr>
          <p:cNvPr id="2333" name="Shape 23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34" name="Shape 23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8" name="Shape 2338"/>
        <p:cNvGrpSpPr/>
        <p:nvPr/>
      </p:nvGrpSpPr>
      <p:grpSpPr>
        <a:xfrm>
          <a:off x="0" y="0"/>
          <a:ext cx="0" cy="0"/>
          <a:chOff x="0" y="0"/>
          <a:chExt cx="0" cy="0"/>
        </a:xfrm>
      </p:grpSpPr>
      <p:sp>
        <p:nvSpPr>
          <p:cNvPr id="2339" name="Shape 23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40" name="Shape 23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4" name="Shape 2344"/>
        <p:cNvGrpSpPr/>
        <p:nvPr/>
      </p:nvGrpSpPr>
      <p:grpSpPr>
        <a:xfrm>
          <a:off x="0" y="0"/>
          <a:ext cx="0" cy="0"/>
          <a:chOff x="0" y="0"/>
          <a:chExt cx="0" cy="0"/>
        </a:xfrm>
      </p:grpSpPr>
      <p:sp>
        <p:nvSpPr>
          <p:cNvPr id="2345" name="Shape 23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46" name="Shape 23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0" name="Shape 2350"/>
        <p:cNvGrpSpPr/>
        <p:nvPr/>
      </p:nvGrpSpPr>
      <p:grpSpPr>
        <a:xfrm>
          <a:off x="0" y="0"/>
          <a:ext cx="0" cy="0"/>
          <a:chOff x="0" y="0"/>
          <a:chExt cx="0" cy="0"/>
        </a:xfrm>
      </p:grpSpPr>
      <p:sp>
        <p:nvSpPr>
          <p:cNvPr id="2351" name="Shape 23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52" name="Shape 23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Shape 3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3" name="Shape 3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6" name="Shape 2356"/>
        <p:cNvGrpSpPr/>
        <p:nvPr/>
      </p:nvGrpSpPr>
      <p:grpSpPr>
        <a:xfrm>
          <a:off x="0" y="0"/>
          <a:ext cx="0" cy="0"/>
          <a:chOff x="0" y="0"/>
          <a:chExt cx="0" cy="0"/>
        </a:xfrm>
      </p:grpSpPr>
      <p:sp>
        <p:nvSpPr>
          <p:cNvPr id="2357" name="Shape 23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58" name="Shape 23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2" name="Shape 2362"/>
        <p:cNvGrpSpPr/>
        <p:nvPr/>
      </p:nvGrpSpPr>
      <p:grpSpPr>
        <a:xfrm>
          <a:off x="0" y="0"/>
          <a:ext cx="0" cy="0"/>
          <a:chOff x="0" y="0"/>
          <a:chExt cx="0" cy="0"/>
        </a:xfrm>
      </p:grpSpPr>
      <p:sp>
        <p:nvSpPr>
          <p:cNvPr id="2363" name="Shape 23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64" name="Shape 23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8" name="Shape 2368"/>
        <p:cNvGrpSpPr/>
        <p:nvPr/>
      </p:nvGrpSpPr>
      <p:grpSpPr>
        <a:xfrm>
          <a:off x="0" y="0"/>
          <a:ext cx="0" cy="0"/>
          <a:chOff x="0" y="0"/>
          <a:chExt cx="0" cy="0"/>
        </a:xfrm>
      </p:grpSpPr>
      <p:sp>
        <p:nvSpPr>
          <p:cNvPr id="2369" name="Shape 23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0" name="Shape 23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4" name="Shape 2374"/>
        <p:cNvGrpSpPr/>
        <p:nvPr/>
      </p:nvGrpSpPr>
      <p:grpSpPr>
        <a:xfrm>
          <a:off x="0" y="0"/>
          <a:ext cx="0" cy="0"/>
          <a:chOff x="0" y="0"/>
          <a:chExt cx="0" cy="0"/>
        </a:xfrm>
      </p:grpSpPr>
      <p:sp>
        <p:nvSpPr>
          <p:cNvPr id="2375" name="Shape 23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6" name="Shape 23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0" name="Shape 2380"/>
        <p:cNvGrpSpPr/>
        <p:nvPr/>
      </p:nvGrpSpPr>
      <p:grpSpPr>
        <a:xfrm>
          <a:off x="0" y="0"/>
          <a:ext cx="0" cy="0"/>
          <a:chOff x="0" y="0"/>
          <a:chExt cx="0" cy="0"/>
        </a:xfrm>
      </p:grpSpPr>
      <p:sp>
        <p:nvSpPr>
          <p:cNvPr id="2381" name="Shape 23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82" name="Shape 23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6" name="Shape 2386"/>
        <p:cNvGrpSpPr/>
        <p:nvPr/>
      </p:nvGrpSpPr>
      <p:grpSpPr>
        <a:xfrm>
          <a:off x="0" y="0"/>
          <a:ext cx="0" cy="0"/>
          <a:chOff x="0" y="0"/>
          <a:chExt cx="0" cy="0"/>
        </a:xfrm>
      </p:grpSpPr>
      <p:sp>
        <p:nvSpPr>
          <p:cNvPr id="2387" name="Shape 23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88" name="Shape 23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2" name="Shape 2392"/>
        <p:cNvGrpSpPr/>
        <p:nvPr/>
      </p:nvGrpSpPr>
      <p:grpSpPr>
        <a:xfrm>
          <a:off x="0" y="0"/>
          <a:ext cx="0" cy="0"/>
          <a:chOff x="0" y="0"/>
          <a:chExt cx="0" cy="0"/>
        </a:xfrm>
      </p:grpSpPr>
      <p:sp>
        <p:nvSpPr>
          <p:cNvPr id="2393" name="Shape 23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94" name="Shape 239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8" name="Shape 2398"/>
        <p:cNvGrpSpPr/>
        <p:nvPr/>
      </p:nvGrpSpPr>
      <p:grpSpPr>
        <a:xfrm>
          <a:off x="0" y="0"/>
          <a:ext cx="0" cy="0"/>
          <a:chOff x="0" y="0"/>
          <a:chExt cx="0" cy="0"/>
        </a:xfrm>
      </p:grpSpPr>
      <p:sp>
        <p:nvSpPr>
          <p:cNvPr id="2399" name="Shape 23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00" name="Shape 24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4" name="Shape 2404"/>
        <p:cNvGrpSpPr/>
        <p:nvPr/>
      </p:nvGrpSpPr>
      <p:grpSpPr>
        <a:xfrm>
          <a:off x="0" y="0"/>
          <a:ext cx="0" cy="0"/>
          <a:chOff x="0" y="0"/>
          <a:chExt cx="0" cy="0"/>
        </a:xfrm>
      </p:grpSpPr>
      <p:sp>
        <p:nvSpPr>
          <p:cNvPr id="2405" name="Shape 24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06" name="Shape 240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0" name="Shape 2450"/>
        <p:cNvGrpSpPr/>
        <p:nvPr/>
      </p:nvGrpSpPr>
      <p:grpSpPr>
        <a:xfrm>
          <a:off x="0" y="0"/>
          <a:ext cx="0" cy="0"/>
          <a:chOff x="0" y="0"/>
          <a:chExt cx="0" cy="0"/>
        </a:xfrm>
      </p:grpSpPr>
      <p:sp>
        <p:nvSpPr>
          <p:cNvPr id="2451" name="Shape 24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2" name="Shape 24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Shape 3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9" name="Shape 30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6" name="Shape 2456"/>
        <p:cNvGrpSpPr/>
        <p:nvPr/>
      </p:nvGrpSpPr>
      <p:grpSpPr>
        <a:xfrm>
          <a:off x="0" y="0"/>
          <a:ext cx="0" cy="0"/>
          <a:chOff x="0" y="0"/>
          <a:chExt cx="0" cy="0"/>
        </a:xfrm>
      </p:grpSpPr>
      <p:sp>
        <p:nvSpPr>
          <p:cNvPr id="2457" name="Shape 24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8" name="Shape 24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2" name="Shape 2462"/>
        <p:cNvGrpSpPr/>
        <p:nvPr/>
      </p:nvGrpSpPr>
      <p:grpSpPr>
        <a:xfrm>
          <a:off x="0" y="0"/>
          <a:ext cx="0" cy="0"/>
          <a:chOff x="0" y="0"/>
          <a:chExt cx="0" cy="0"/>
        </a:xfrm>
      </p:grpSpPr>
      <p:sp>
        <p:nvSpPr>
          <p:cNvPr id="2463" name="Shape 24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64" name="Shape 24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8" name="Shape 2468"/>
        <p:cNvGrpSpPr/>
        <p:nvPr/>
      </p:nvGrpSpPr>
      <p:grpSpPr>
        <a:xfrm>
          <a:off x="0" y="0"/>
          <a:ext cx="0" cy="0"/>
          <a:chOff x="0" y="0"/>
          <a:chExt cx="0" cy="0"/>
        </a:xfrm>
      </p:grpSpPr>
      <p:sp>
        <p:nvSpPr>
          <p:cNvPr id="2469" name="Shape 24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70" name="Shape 24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4" name="Shape 2474"/>
        <p:cNvGrpSpPr/>
        <p:nvPr/>
      </p:nvGrpSpPr>
      <p:grpSpPr>
        <a:xfrm>
          <a:off x="0" y="0"/>
          <a:ext cx="0" cy="0"/>
          <a:chOff x="0" y="0"/>
          <a:chExt cx="0" cy="0"/>
        </a:xfrm>
      </p:grpSpPr>
      <p:sp>
        <p:nvSpPr>
          <p:cNvPr id="2475" name="Shape 24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76" name="Shape 24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0" name="Shape 2480"/>
        <p:cNvGrpSpPr/>
        <p:nvPr/>
      </p:nvGrpSpPr>
      <p:grpSpPr>
        <a:xfrm>
          <a:off x="0" y="0"/>
          <a:ext cx="0" cy="0"/>
          <a:chOff x="0" y="0"/>
          <a:chExt cx="0" cy="0"/>
        </a:xfrm>
      </p:grpSpPr>
      <p:sp>
        <p:nvSpPr>
          <p:cNvPr id="2481" name="Shape 24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82" name="Shape 24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6" name="Shape 2486"/>
        <p:cNvGrpSpPr/>
        <p:nvPr/>
      </p:nvGrpSpPr>
      <p:grpSpPr>
        <a:xfrm>
          <a:off x="0" y="0"/>
          <a:ext cx="0" cy="0"/>
          <a:chOff x="0" y="0"/>
          <a:chExt cx="0" cy="0"/>
        </a:xfrm>
      </p:grpSpPr>
      <p:sp>
        <p:nvSpPr>
          <p:cNvPr id="2487" name="Shape 24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88" name="Shape 24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0" name="Shape 2500"/>
        <p:cNvGrpSpPr/>
        <p:nvPr/>
      </p:nvGrpSpPr>
      <p:grpSpPr>
        <a:xfrm>
          <a:off x="0" y="0"/>
          <a:ext cx="0" cy="0"/>
          <a:chOff x="0" y="0"/>
          <a:chExt cx="0" cy="0"/>
        </a:xfrm>
      </p:grpSpPr>
      <p:sp>
        <p:nvSpPr>
          <p:cNvPr id="2501" name="Shape 25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02" name="Shape 250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6" name="Shape 2506"/>
        <p:cNvGrpSpPr/>
        <p:nvPr/>
      </p:nvGrpSpPr>
      <p:grpSpPr>
        <a:xfrm>
          <a:off x="0" y="0"/>
          <a:ext cx="0" cy="0"/>
          <a:chOff x="0" y="0"/>
          <a:chExt cx="0" cy="0"/>
        </a:xfrm>
      </p:grpSpPr>
      <p:sp>
        <p:nvSpPr>
          <p:cNvPr id="2507" name="Shape 25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08" name="Shape 250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2" name="Shape 2512"/>
        <p:cNvGrpSpPr/>
        <p:nvPr/>
      </p:nvGrpSpPr>
      <p:grpSpPr>
        <a:xfrm>
          <a:off x="0" y="0"/>
          <a:ext cx="0" cy="0"/>
          <a:chOff x="0" y="0"/>
          <a:chExt cx="0" cy="0"/>
        </a:xfrm>
      </p:grpSpPr>
      <p:sp>
        <p:nvSpPr>
          <p:cNvPr id="2513" name="Shape 25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14" name="Shape 251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8" name="Shape 2518"/>
        <p:cNvGrpSpPr/>
        <p:nvPr/>
      </p:nvGrpSpPr>
      <p:grpSpPr>
        <a:xfrm>
          <a:off x="0" y="0"/>
          <a:ext cx="0" cy="0"/>
          <a:chOff x="0" y="0"/>
          <a:chExt cx="0" cy="0"/>
        </a:xfrm>
      </p:grpSpPr>
      <p:sp>
        <p:nvSpPr>
          <p:cNvPr id="2519" name="Shape 25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20" name="Shape 252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Shape 3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5" name="Shape 31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4" name="Shape 2524"/>
        <p:cNvGrpSpPr/>
        <p:nvPr/>
      </p:nvGrpSpPr>
      <p:grpSpPr>
        <a:xfrm>
          <a:off x="0" y="0"/>
          <a:ext cx="0" cy="0"/>
          <a:chOff x="0" y="0"/>
          <a:chExt cx="0" cy="0"/>
        </a:xfrm>
      </p:grpSpPr>
      <p:sp>
        <p:nvSpPr>
          <p:cNvPr id="2525" name="Shape 25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26" name="Shape 25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0" name="Shape 2530"/>
        <p:cNvGrpSpPr/>
        <p:nvPr/>
      </p:nvGrpSpPr>
      <p:grpSpPr>
        <a:xfrm>
          <a:off x="0" y="0"/>
          <a:ext cx="0" cy="0"/>
          <a:chOff x="0" y="0"/>
          <a:chExt cx="0" cy="0"/>
        </a:xfrm>
      </p:grpSpPr>
      <p:sp>
        <p:nvSpPr>
          <p:cNvPr id="2531" name="Shape 25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32" name="Shape 25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6" name="Shape 2536"/>
        <p:cNvGrpSpPr/>
        <p:nvPr/>
      </p:nvGrpSpPr>
      <p:grpSpPr>
        <a:xfrm>
          <a:off x="0" y="0"/>
          <a:ext cx="0" cy="0"/>
          <a:chOff x="0" y="0"/>
          <a:chExt cx="0" cy="0"/>
        </a:xfrm>
      </p:grpSpPr>
      <p:sp>
        <p:nvSpPr>
          <p:cNvPr id="2537" name="Shape 25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38" name="Shape 25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2" name="Shape 2542"/>
        <p:cNvGrpSpPr/>
        <p:nvPr/>
      </p:nvGrpSpPr>
      <p:grpSpPr>
        <a:xfrm>
          <a:off x="0" y="0"/>
          <a:ext cx="0" cy="0"/>
          <a:chOff x="0" y="0"/>
          <a:chExt cx="0" cy="0"/>
        </a:xfrm>
      </p:grpSpPr>
      <p:sp>
        <p:nvSpPr>
          <p:cNvPr id="2543" name="Shape 25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44" name="Shape 25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8" name="Shape 2548"/>
        <p:cNvGrpSpPr/>
        <p:nvPr/>
      </p:nvGrpSpPr>
      <p:grpSpPr>
        <a:xfrm>
          <a:off x="0" y="0"/>
          <a:ext cx="0" cy="0"/>
          <a:chOff x="0" y="0"/>
          <a:chExt cx="0" cy="0"/>
        </a:xfrm>
      </p:grpSpPr>
      <p:sp>
        <p:nvSpPr>
          <p:cNvPr id="2549" name="Shape 25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50" name="Shape 25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4" name="Shape 2554"/>
        <p:cNvGrpSpPr/>
        <p:nvPr/>
      </p:nvGrpSpPr>
      <p:grpSpPr>
        <a:xfrm>
          <a:off x="0" y="0"/>
          <a:ext cx="0" cy="0"/>
          <a:chOff x="0" y="0"/>
          <a:chExt cx="0" cy="0"/>
        </a:xfrm>
      </p:grpSpPr>
      <p:sp>
        <p:nvSpPr>
          <p:cNvPr id="2555" name="Shape 25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56" name="Shape 25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0" name="Shape 2560"/>
        <p:cNvGrpSpPr/>
        <p:nvPr/>
      </p:nvGrpSpPr>
      <p:grpSpPr>
        <a:xfrm>
          <a:off x="0" y="0"/>
          <a:ext cx="0" cy="0"/>
          <a:chOff x="0" y="0"/>
          <a:chExt cx="0" cy="0"/>
        </a:xfrm>
      </p:grpSpPr>
      <p:sp>
        <p:nvSpPr>
          <p:cNvPr id="2561" name="Shape 25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62" name="Shape 25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6" name="Shape 2566"/>
        <p:cNvGrpSpPr/>
        <p:nvPr/>
      </p:nvGrpSpPr>
      <p:grpSpPr>
        <a:xfrm>
          <a:off x="0" y="0"/>
          <a:ext cx="0" cy="0"/>
          <a:chOff x="0" y="0"/>
          <a:chExt cx="0" cy="0"/>
        </a:xfrm>
      </p:grpSpPr>
      <p:sp>
        <p:nvSpPr>
          <p:cNvPr id="2567" name="Shape 25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68" name="Shape 25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2" name="Shape 2572"/>
        <p:cNvGrpSpPr/>
        <p:nvPr/>
      </p:nvGrpSpPr>
      <p:grpSpPr>
        <a:xfrm>
          <a:off x="0" y="0"/>
          <a:ext cx="0" cy="0"/>
          <a:chOff x="0" y="0"/>
          <a:chExt cx="0" cy="0"/>
        </a:xfrm>
      </p:grpSpPr>
      <p:sp>
        <p:nvSpPr>
          <p:cNvPr id="2573" name="Shape 25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74" name="Shape 25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8" name="Shape 2578"/>
        <p:cNvGrpSpPr/>
        <p:nvPr/>
      </p:nvGrpSpPr>
      <p:grpSpPr>
        <a:xfrm>
          <a:off x="0" y="0"/>
          <a:ext cx="0" cy="0"/>
          <a:chOff x="0" y="0"/>
          <a:chExt cx="0" cy="0"/>
        </a:xfrm>
      </p:grpSpPr>
      <p:sp>
        <p:nvSpPr>
          <p:cNvPr id="2579" name="Shape 25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80" name="Shape 25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Shape 3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1" name="Shape 3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4" name="Shape 2584"/>
        <p:cNvGrpSpPr/>
        <p:nvPr/>
      </p:nvGrpSpPr>
      <p:grpSpPr>
        <a:xfrm>
          <a:off x="0" y="0"/>
          <a:ext cx="0" cy="0"/>
          <a:chOff x="0" y="0"/>
          <a:chExt cx="0" cy="0"/>
        </a:xfrm>
      </p:grpSpPr>
      <p:sp>
        <p:nvSpPr>
          <p:cNvPr id="2585" name="Shape 25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86" name="Shape 258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0" name="Shape 2590"/>
        <p:cNvGrpSpPr/>
        <p:nvPr/>
      </p:nvGrpSpPr>
      <p:grpSpPr>
        <a:xfrm>
          <a:off x="0" y="0"/>
          <a:ext cx="0" cy="0"/>
          <a:chOff x="0" y="0"/>
          <a:chExt cx="0" cy="0"/>
        </a:xfrm>
      </p:grpSpPr>
      <p:sp>
        <p:nvSpPr>
          <p:cNvPr id="2591" name="Shape 25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2" name="Shape 25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6" name="Shape 2596"/>
        <p:cNvGrpSpPr/>
        <p:nvPr/>
      </p:nvGrpSpPr>
      <p:grpSpPr>
        <a:xfrm>
          <a:off x="0" y="0"/>
          <a:ext cx="0" cy="0"/>
          <a:chOff x="0" y="0"/>
          <a:chExt cx="0" cy="0"/>
        </a:xfrm>
      </p:grpSpPr>
      <p:sp>
        <p:nvSpPr>
          <p:cNvPr id="2597" name="Shape 25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8" name="Shape 25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2" name="Shape 2602"/>
        <p:cNvGrpSpPr/>
        <p:nvPr/>
      </p:nvGrpSpPr>
      <p:grpSpPr>
        <a:xfrm>
          <a:off x="0" y="0"/>
          <a:ext cx="0" cy="0"/>
          <a:chOff x="0" y="0"/>
          <a:chExt cx="0" cy="0"/>
        </a:xfrm>
      </p:grpSpPr>
      <p:sp>
        <p:nvSpPr>
          <p:cNvPr id="2603" name="Shape 26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04" name="Shape 26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8" name="Shape 2608"/>
        <p:cNvGrpSpPr/>
        <p:nvPr/>
      </p:nvGrpSpPr>
      <p:grpSpPr>
        <a:xfrm>
          <a:off x="0" y="0"/>
          <a:ext cx="0" cy="0"/>
          <a:chOff x="0" y="0"/>
          <a:chExt cx="0" cy="0"/>
        </a:xfrm>
      </p:grpSpPr>
      <p:sp>
        <p:nvSpPr>
          <p:cNvPr id="2609" name="Shape 26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10" name="Shape 26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4" name="Shape 2614"/>
        <p:cNvGrpSpPr/>
        <p:nvPr/>
      </p:nvGrpSpPr>
      <p:grpSpPr>
        <a:xfrm>
          <a:off x="0" y="0"/>
          <a:ext cx="0" cy="0"/>
          <a:chOff x="0" y="0"/>
          <a:chExt cx="0" cy="0"/>
        </a:xfrm>
      </p:grpSpPr>
      <p:sp>
        <p:nvSpPr>
          <p:cNvPr id="2615" name="Shape 26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16" name="Shape 26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0" name="Shape 2620"/>
        <p:cNvGrpSpPr/>
        <p:nvPr/>
      </p:nvGrpSpPr>
      <p:grpSpPr>
        <a:xfrm>
          <a:off x="0" y="0"/>
          <a:ext cx="0" cy="0"/>
          <a:chOff x="0" y="0"/>
          <a:chExt cx="0" cy="0"/>
        </a:xfrm>
      </p:grpSpPr>
      <p:sp>
        <p:nvSpPr>
          <p:cNvPr id="2621" name="Shape 26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22" name="Shape 26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6" name="Shape 2626"/>
        <p:cNvGrpSpPr/>
        <p:nvPr/>
      </p:nvGrpSpPr>
      <p:grpSpPr>
        <a:xfrm>
          <a:off x="0" y="0"/>
          <a:ext cx="0" cy="0"/>
          <a:chOff x="0" y="0"/>
          <a:chExt cx="0" cy="0"/>
        </a:xfrm>
      </p:grpSpPr>
      <p:sp>
        <p:nvSpPr>
          <p:cNvPr id="2627" name="Shape 26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28" name="Shape 26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2" name="Shape 2632"/>
        <p:cNvGrpSpPr/>
        <p:nvPr/>
      </p:nvGrpSpPr>
      <p:grpSpPr>
        <a:xfrm>
          <a:off x="0" y="0"/>
          <a:ext cx="0" cy="0"/>
          <a:chOff x="0" y="0"/>
          <a:chExt cx="0" cy="0"/>
        </a:xfrm>
      </p:grpSpPr>
      <p:sp>
        <p:nvSpPr>
          <p:cNvPr id="2633" name="Shape 26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34" name="Shape 26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8" name="Shape 2638"/>
        <p:cNvGrpSpPr/>
        <p:nvPr/>
      </p:nvGrpSpPr>
      <p:grpSpPr>
        <a:xfrm>
          <a:off x="0" y="0"/>
          <a:ext cx="0" cy="0"/>
          <a:chOff x="0" y="0"/>
          <a:chExt cx="0" cy="0"/>
        </a:xfrm>
      </p:grpSpPr>
      <p:sp>
        <p:nvSpPr>
          <p:cNvPr id="2639" name="Shape 26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0" name="Shape 26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Shape 3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7" name="Shape 32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4" name="Shape 2644"/>
        <p:cNvGrpSpPr/>
        <p:nvPr/>
      </p:nvGrpSpPr>
      <p:grpSpPr>
        <a:xfrm>
          <a:off x="0" y="0"/>
          <a:ext cx="0" cy="0"/>
          <a:chOff x="0" y="0"/>
          <a:chExt cx="0" cy="0"/>
        </a:xfrm>
      </p:grpSpPr>
      <p:sp>
        <p:nvSpPr>
          <p:cNvPr id="2645" name="Shape 26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6" name="Shape 26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0" name="Shape 2650"/>
        <p:cNvGrpSpPr/>
        <p:nvPr/>
      </p:nvGrpSpPr>
      <p:grpSpPr>
        <a:xfrm>
          <a:off x="0" y="0"/>
          <a:ext cx="0" cy="0"/>
          <a:chOff x="0" y="0"/>
          <a:chExt cx="0" cy="0"/>
        </a:xfrm>
      </p:grpSpPr>
      <p:sp>
        <p:nvSpPr>
          <p:cNvPr id="2651" name="Shape 26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52" name="Shape 26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6" name="Shape 2656"/>
        <p:cNvGrpSpPr/>
        <p:nvPr/>
      </p:nvGrpSpPr>
      <p:grpSpPr>
        <a:xfrm>
          <a:off x="0" y="0"/>
          <a:ext cx="0" cy="0"/>
          <a:chOff x="0" y="0"/>
          <a:chExt cx="0" cy="0"/>
        </a:xfrm>
      </p:grpSpPr>
      <p:sp>
        <p:nvSpPr>
          <p:cNvPr id="2657" name="Shape 26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58" name="Shape 26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2" name="Shape 2662"/>
        <p:cNvGrpSpPr/>
        <p:nvPr/>
      </p:nvGrpSpPr>
      <p:grpSpPr>
        <a:xfrm>
          <a:off x="0" y="0"/>
          <a:ext cx="0" cy="0"/>
          <a:chOff x="0" y="0"/>
          <a:chExt cx="0" cy="0"/>
        </a:xfrm>
      </p:grpSpPr>
      <p:sp>
        <p:nvSpPr>
          <p:cNvPr id="2663" name="Shape 26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64" name="Shape 26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8" name="Shape 2668"/>
        <p:cNvGrpSpPr/>
        <p:nvPr/>
      </p:nvGrpSpPr>
      <p:grpSpPr>
        <a:xfrm>
          <a:off x="0" y="0"/>
          <a:ext cx="0" cy="0"/>
          <a:chOff x="0" y="0"/>
          <a:chExt cx="0" cy="0"/>
        </a:xfrm>
      </p:grpSpPr>
      <p:sp>
        <p:nvSpPr>
          <p:cNvPr id="2669" name="Shape 26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70" name="Shape 26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4" name="Shape 2674"/>
        <p:cNvGrpSpPr/>
        <p:nvPr/>
      </p:nvGrpSpPr>
      <p:grpSpPr>
        <a:xfrm>
          <a:off x="0" y="0"/>
          <a:ext cx="0" cy="0"/>
          <a:chOff x="0" y="0"/>
          <a:chExt cx="0" cy="0"/>
        </a:xfrm>
      </p:grpSpPr>
      <p:sp>
        <p:nvSpPr>
          <p:cNvPr id="2675" name="Shape 26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76" name="Shape 26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0" name="Shape 2680"/>
        <p:cNvGrpSpPr/>
        <p:nvPr/>
      </p:nvGrpSpPr>
      <p:grpSpPr>
        <a:xfrm>
          <a:off x="0" y="0"/>
          <a:ext cx="0" cy="0"/>
          <a:chOff x="0" y="0"/>
          <a:chExt cx="0" cy="0"/>
        </a:xfrm>
      </p:grpSpPr>
      <p:sp>
        <p:nvSpPr>
          <p:cNvPr id="2681" name="Shape 26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82" name="Shape 26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6" name="Shape 2686"/>
        <p:cNvGrpSpPr/>
        <p:nvPr/>
      </p:nvGrpSpPr>
      <p:grpSpPr>
        <a:xfrm>
          <a:off x="0" y="0"/>
          <a:ext cx="0" cy="0"/>
          <a:chOff x="0" y="0"/>
          <a:chExt cx="0" cy="0"/>
        </a:xfrm>
      </p:grpSpPr>
      <p:sp>
        <p:nvSpPr>
          <p:cNvPr id="2687" name="Shape 26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88" name="Shape 26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2" name="Shape 2692"/>
        <p:cNvGrpSpPr/>
        <p:nvPr/>
      </p:nvGrpSpPr>
      <p:grpSpPr>
        <a:xfrm>
          <a:off x="0" y="0"/>
          <a:ext cx="0" cy="0"/>
          <a:chOff x="0" y="0"/>
          <a:chExt cx="0" cy="0"/>
        </a:xfrm>
      </p:grpSpPr>
      <p:sp>
        <p:nvSpPr>
          <p:cNvPr id="2693" name="Shape 26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94" name="Shape 269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8" name="Shape 2698"/>
        <p:cNvGrpSpPr/>
        <p:nvPr/>
      </p:nvGrpSpPr>
      <p:grpSpPr>
        <a:xfrm>
          <a:off x="0" y="0"/>
          <a:ext cx="0" cy="0"/>
          <a:chOff x="0" y="0"/>
          <a:chExt cx="0" cy="0"/>
        </a:xfrm>
      </p:grpSpPr>
      <p:sp>
        <p:nvSpPr>
          <p:cNvPr id="2699" name="Shape 26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0" name="Shape 27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Shape 3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3" name="Shape 33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4" name="Shape 2704"/>
        <p:cNvGrpSpPr/>
        <p:nvPr/>
      </p:nvGrpSpPr>
      <p:grpSpPr>
        <a:xfrm>
          <a:off x="0" y="0"/>
          <a:ext cx="0" cy="0"/>
          <a:chOff x="0" y="0"/>
          <a:chExt cx="0" cy="0"/>
        </a:xfrm>
      </p:grpSpPr>
      <p:sp>
        <p:nvSpPr>
          <p:cNvPr id="2705" name="Shape 27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6" name="Shape 270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0" name="Shape 2710"/>
        <p:cNvGrpSpPr/>
        <p:nvPr/>
      </p:nvGrpSpPr>
      <p:grpSpPr>
        <a:xfrm>
          <a:off x="0" y="0"/>
          <a:ext cx="0" cy="0"/>
          <a:chOff x="0" y="0"/>
          <a:chExt cx="0" cy="0"/>
        </a:xfrm>
      </p:grpSpPr>
      <p:sp>
        <p:nvSpPr>
          <p:cNvPr id="2711" name="Shape 27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12" name="Shape 271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6" name="Shape 2716"/>
        <p:cNvGrpSpPr/>
        <p:nvPr/>
      </p:nvGrpSpPr>
      <p:grpSpPr>
        <a:xfrm>
          <a:off x="0" y="0"/>
          <a:ext cx="0" cy="0"/>
          <a:chOff x="0" y="0"/>
          <a:chExt cx="0" cy="0"/>
        </a:xfrm>
      </p:grpSpPr>
      <p:sp>
        <p:nvSpPr>
          <p:cNvPr id="2717" name="Shape 27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18" name="Shape 271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2" name="Shape 2722"/>
        <p:cNvGrpSpPr/>
        <p:nvPr/>
      </p:nvGrpSpPr>
      <p:grpSpPr>
        <a:xfrm>
          <a:off x="0" y="0"/>
          <a:ext cx="0" cy="0"/>
          <a:chOff x="0" y="0"/>
          <a:chExt cx="0" cy="0"/>
        </a:xfrm>
      </p:grpSpPr>
      <p:sp>
        <p:nvSpPr>
          <p:cNvPr id="2723" name="Shape 27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24" name="Shape 27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7" name="Shape 2737"/>
        <p:cNvGrpSpPr/>
        <p:nvPr/>
      </p:nvGrpSpPr>
      <p:grpSpPr>
        <a:xfrm>
          <a:off x="0" y="0"/>
          <a:ext cx="0" cy="0"/>
          <a:chOff x="0" y="0"/>
          <a:chExt cx="0" cy="0"/>
        </a:xfrm>
      </p:grpSpPr>
      <p:sp>
        <p:nvSpPr>
          <p:cNvPr id="2738" name="Shape 27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39" name="Shape 27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5" name="Shape 2755"/>
        <p:cNvGrpSpPr/>
        <p:nvPr/>
      </p:nvGrpSpPr>
      <p:grpSpPr>
        <a:xfrm>
          <a:off x="0" y="0"/>
          <a:ext cx="0" cy="0"/>
          <a:chOff x="0" y="0"/>
          <a:chExt cx="0" cy="0"/>
        </a:xfrm>
      </p:grpSpPr>
      <p:sp>
        <p:nvSpPr>
          <p:cNvPr id="2756" name="Shape 27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57" name="Shape 27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1" name="Shape 2761"/>
        <p:cNvGrpSpPr/>
        <p:nvPr/>
      </p:nvGrpSpPr>
      <p:grpSpPr>
        <a:xfrm>
          <a:off x="0" y="0"/>
          <a:ext cx="0" cy="0"/>
          <a:chOff x="0" y="0"/>
          <a:chExt cx="0" cy="0"/>
        </a:xfrm>
      </p:grpSpPr>
      <p:sp>
        <p:nvSpPr>
          <p:cNvPr id="2762" name="Shape 27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63" name="Shape 27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7" name="Shape 2767"/>
        <p:cNvGrpSpPr/>
        <p:nvPr/>
      </p:nvGrpSpPr>
      <p:grpSpPr>
        <a:xfrm>
          <a:off x="0" y="0"/>
          <a:ext cx="0" cy="0"/>
          <a:chOff x="0" y="0"/>
          <a:chExt cx="0" cy="0"/>
        </a:xfrm>
      </p:grpSpPr>
      <p:sp>
        <p:nvSpPr>
          <p:cNvPr id="2768" name="Shape 27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69" name="Shape 27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3" name="Shape 2773"/>
        <p:cNvGrpSpPr/>
        <p:nvPr/>
      </p:nvGrpSpPr>
      <p:grpSpPr>
        <a:xfrm>
          <a:off x="0" y="0"/>
          <a:ext cx="0" cy="0"/>
          <a:chOff x="0" y="0"/>
          <a:chExt cx="0" cy="0"/>
        </a:xfrm>
      </p:grpSpPr>
      <p:sp>
        <p:nvSpPr>
          <p:cNvPr id="2774" name="Shape 27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5" name="Shape 27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9" name="Shape 2779"/>
        <p:cNvGrpSpPr/>
        <p:nvPr/>
      </p:nvGrpSpPr>
      <p:grpSpPr>
        <a:xfrm>
          <a:off x="0" y="0"/>
          <a:ext cx="0" cy="0"/>
          <a:chOff x="0" y="0"/>
          <a:chExt cx="0" cy="0"/>
        </a:xfrm>
      </p:grpSpPr>
      <p:sp>
        <p:nvSpPr>
          <p:cNvPr id="2780" name="Shape 27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81" name="Shape 27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Shape 3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9" name="Shape 3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5" name="Shape 2785"/>
        <p:cNvGrpSpPr/>
        <p:nvPr/>
      </p:nvGrpSpPr>
      <p:grpSpPr>
        <a:xfrm>
          <a:off x="0" y="0"/>
          <a:ext cx="0" cy="0"/>
          <a:chOff x="0" y="0"/>
          <a:chExt cx="0" cy="0"/>
        </a:xfrm>
      </p:grpSpPr>
      <p:sp>
        <p:nvSpPr>
          <p:cNvPr id="2786" name="Shape 27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87" name="Shape 27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1" name="Shape 2791"/>
        <p:cNvGrpSpPr/>
        <p:nvPr/>
      </p:nvGrpSpPr>
      <p:grpSpPr>
        <a:xfrm>
          <a:off x="0" y="0"/>
          <a:ext cx="0" cy="0"/>
          <a:chOff x="0" y="0"/>
          <a:chExt cx="0" cy="0"/>
        </a:xfrm>
      </p:grpSpPr>
      <p:sp>
        <p:nvSpPr>
          <p:cNvPr id="2792" name="Shape 27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93" name="Shape 27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6" name="Shape 2796"/>
        <p:cNvGrpSpPr/>
        <p:nvPr/>
      </p:nvGrpSpPr>
      <p:grpSpPr>
        <a:xfrm>
          <a:off x="0" y="0"/>
          <a:ext cx="0" cy="0"/>
          <a:chOff x="0" y="0"/>
          <a:chExt cx="0" cy="0"/>
        </a:xfrm>
      </p:grpSpPr>
      <p:sp>
        <p:nvSpPr>
          <p:cNvPr id="2797" name="Shape 27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98" name="Shape 27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Shape 3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5" name="Shape 3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Shape 3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1" name="Shape 3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Shape 3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7" name="Shape 3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Shape 3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3" name="Shape 3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Shape 3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9" name="Shape 3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Shape 3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5" name="Shape 3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Shape 3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1" name="Shape 3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Shape 3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7" name="Shape 3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Shape 3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3" name="Shape 3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Shape 3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9" name="Shape 3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Shape 4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5" name="Shape 4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Shape 4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1" name="Shape 4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Shape 4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2" name="Shape 44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6" name="Shape 446"/>
        <p:cNvGrpSpPr/>
        <p:nvPr/>
      </p:nvGrpSpPr>
      <p:grpSpPr>
        <a:xfrm>
          <a:off x="0" y="0"/>
          <a:ext cx="0" cy="0"/>
          <a:chOff x="0" y="0"/>
          <a:chExt cx="0" cy="0"/>
        </a:xfrm>
      </p:grpSpPr>
      <p:sp>
        <p:nvSpPr>
          <p:cNvPr id="447" name="Shape 4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8" name="Shape 44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2" name="Shape 452"/>
        <p:cNvGrpSpPr/>
        <p:nvPr/>
      </p:nvGrpSpPr>
      <p:grpSpPr>
        <a:xfrm>
          <a:off x="0" y="0"/>
          <a:ext cx="0" cy="0"/>
          <a:chOff x="0" y="0"/>
          <a:chExt cx="0" cy="0"/>
        </a:xfrm>
      </p:grpSpPr>
      <p:sp>
        <p:nvSpPr>
          <p:cNvPr id="453" name="Shape 4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54" name="Shape 4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8" name="Shape 458"/>
        <p:cNvGrpSpPr/>
        <p:nvPr/>
      </p:nvGrpSpPr>
      <p:grpSpPr>
        <a:xfrm>
          <a:off x="0" y="0"/>
          <a:ext cx="0" cy="0"/>
          <a:chOff x="0" y="0"/>
          <a:chExt cx="0" cy="0"/>
        </a:xfrm>
      </p:grpSpPr>
      <p:sp>
        <p:nvSpPr>
          <p:cNvPr id="459" name="Shape 4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0" name="Shape 4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4" name="Shape 464"/>
        <p:cNvGrpSpPr/>
        <p:nvPr/>
      </p:nvGrpSpPr>
      <p:grpSpPr>
        <a:xfrm>
          <a:off x="0" y="0"/>
          <a:ext cx="0" cy="0"/>
          <a:chOff x="0" y="0"/>
          <a:chExt cx="0" cy="0"/>
        </a:xfrm>
      </p:grpSpPr>
      <p:sp>
        <p:nvSpPr>
          <p:cNvPr id="465" name="Shape 4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6" name="Shape 4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0" name="Shape 470"/>
        <p:cNvGrpSpPr/>
        <p:nvPr/>
      </p:nvGrpSpPr>
      <p:grpSpPr>
        <a:xfrm>
          <a:off x="0" y="0"/>
          <a:ext cx="0" cy="0"/>
          <a:chOff x="0" y="0"/>
          <a:chExt cx="0" cy="0"/>
        </a:xfrm>
      </p:grpSpPr>
      <p:sp>
        <p:nvSpPr>
          <p:cNvPr id="471" name="Shape 4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2" name="Shape 47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6" name="Shape 476"/>
        <p:cNvGrpSpPr/>
        <p:nvPr/>
      </p:nvGrpSpPr>
      <p:grpSpPr>
        <a:xfrm>
          <a:off x="0" y="0"/>
          <a:ext cx="0" cy="0"/>
          <a:chOff x="0" y="0"/>
          <a:chExt cx="0" cy="0"/>
        </a:xfrm>
      </p:grpSpPr>
      <p:sp>
        <p:nvSpPr>
          <p:cNvPr id="477" name="Shape 4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8" name="Shape 47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2" name="Shape 482"/>
        <p:cNvGrpSpPr/>
        <p:nvPr/>
      </p:nvGrpSpPr>
      <p:grpSpPr>
        <a:xfrm>
          <a:off x="0" y="0"/>
          <a:ext cx="0" cy="0"/>
          <a:chOff x="0" y="0"/>
          <a:chExt cx="0" cy="0"/>
        </a:xfrm>
      </p:grpSpPr>
      <p:sp>
        <p:nvSpPr>
          <p:cNvPr id="483" name="Shape 4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84" name="Shape 48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8" name="Shape 488"/>
        <p:cNvGrpSpPr/>
        <p:nvPr/>
      </p:nvGrpSpPr>
      <p:grpSpPr>
        <a:xfrm>
          <a:off x="0" y="0"/>
          <a:ext cx="0" cy="0"/>
          <a:chOff x="0" y="0"/>
          <a:chExt cx="0" cy="0"/>
        </a:xfrm>
      </p:grpSpPr>
      <p:sp>
        <p:nvSpPr>
          <p:cNvPr id="489" name="Shape 4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90" name="Shape 49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4" name="Shape 494"/>
        <p:cNvGrpSpPr/>
        <p:nvPr/>
      </p:nvGrpSpPr>
      <p:grpSpPr>
        <a:xfrm>
          <a:off x="0" y="0"/>
          <a:ext cx="0" cy="0"/>
          <a:chOff x="0" y="0"/>
          <a:chExt cx="0" cy="0"/>
        </a:xfrm>
      </p:grpSpPr>
      <p:sp>
        <p:nvSpPr>
          <p:cNvPr id="495" name="Shape 4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96" name="Shape 49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0" name="Shape 500"/>
        <p:cNvGrpSpPr/>
        <p:nvPr/>
      </p:nvGrpSpPr>
      <p:grpSpPr>
        <a:xfrm>
          <a:off x="0" y="0"/>
          <a:ext cx="0" cy="0"/>
          <a:chOff x="0" y="0"/>
          <a:chExt cx="0" cy="0"/>
        </a:xfrm>
      </p:grpSpPr>
      <p:sp>
        <p:nvSpPr>
          <p:cNvPr id="501" name="Shape 5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02" name="Shape 50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6" name="Shape 506"/>
        <p:cNvGrpSpPr/>
        <p:nvPr/>
      </p:nvGrpSpPr>
      <p:grpSpPr>
        <a:xfrm>
          <a:off x="0" y="0"/>
          <a:ext cx="0" cy="0"/>
          <a:chOff x="0" y="0"/>
          <a:chExt cx="0" cy="0"/>
        </a:xfrm>
      </p:grpSpPr>
      <p:sp>
        <p:nvSpPr>
          <p:cNvPr id="507" name="Shape 5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08" name="Shape 50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2" name="Shape 512"/>
        <p:cNvGrpSpPr/>
        <p:nvPr/>
      </p:nvGrpSpPr>
      <p:grpSpPr>
        <a:xfrm>
          <a:off x="0" y="0"/>
          <a:ext cx="0" cy="0"/>
          <a:chOff x="0" y="0"/>
          <a:chExt cx="0" cy="0"/>
        </a:xfrm>
      </p:grpSpPr>
      <p:sp>
        <p:nvSpPr>
          <p:cNvPr id="513" name="Shape 5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14" name="Shape 51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8" name="Shape 518"/>
        <p:cNvGrpSpPr/>
        <p:nvPr/>
      </p:nvGrpSpPr>
      <p:grpSpPr>
        <a:xfrm>
          <a:off x="0" y="0"/>
          <a:ext cx="0" cy="0"/>
          <a:chOff x="0" y="0"/>
          <a:chExt cx="0" cy="0"/>
        </a:xfrm>
      </p:grpSpPr>
      <p:sp>
        <p:nvSpPr>
          <p:cNvPr id="519" name="Shape 5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0" name="Shape 52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4" name="Shape 524"/>
        <p:cNvGrpSpPr/>
        <p:nvPr/>
      </p:nvGrpSpPr>
      <p:grpSpPr>
        <a:xfrm>
          <a:off x="0" y="0"/>
          <a:ext cx="0" cy="0"/>
          <a:chOff x="0" y="0"/>
          <a:chExt cx="0" cy="0"/>
        </a:xfrm>
      </p:grpSpPr>
      <p:sp>
        <p:nvSpPr>
          <p:cNvPr id="525" name="Shape 5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6" name="Shape 5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0" name="Shape 530"/>
        <p:cNvGrpSpPr/>
        <p:nvPr/>
      </p:nvGrpSpPr>
      <p:grpSpPr>
        <a:xfrm>
          <a:off x="0" y="0"/>
          <a:ext cx="0" cy="0"/>
          <a:chOff x="0" y="0"/>
          <a:chExt cx="0" cy="0"/>
        </a:xfrm>
      </p:grpSpPr>
      <p:sp>
        <p:nvSpPr>
          <p:cNvPr id="531" name="Shape 5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32" name="Shape 5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6" name="Shape 536"/>
        <p:cNvGrpSpPr/>
        <p:nvPr/>
      </p:nvGrpSpPr>
      <p:grpSpPr>
        <a:xfrm>
          <a:off x="0" y="0"/>
          <a:ext cx="0" cy="0"/>
          <a:chOff x="0" y="0"/>
          <a:chExt cx="0" cy="0"/>
        </a:xfrm>
      </p:grpSpPr>
      <p:sp>
        <p:nvSpPr>
          <p:cNvPr id="537" name="Shape 5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38" name="Shape 5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2" name="Shape 542"/>
        <p:cNvGrpSpPr/>
        <p:nvPr/>
      </p:nvGrpSpPr>
      <p:grpSpPr>
        <a:xfrm>
          <a:off x="0" y="0"/>
          <a:ext cx="0" cy="0"/>
          <a:chOff x="0" y="0"/>
          <a:chExt cx="0" cy="0"/>
        </a:xfrm>
      </p:grpSpPr>
      <p:sp>
        <p:nvSpPr>
          <p:cNvPr id="543" name="Shape 5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44" name="Shape 5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8" name="Shape 548"/>
        <p:cNvGrpSpPr/>
        <p:nvPr/>
      </p:nvGrpSpPr>
      <p:grpSpPr>
        <a:xfrm>
          <a:off x="0" y="0"/>
          <a:ext cx="0" cy="0"/>
          <a:chOff x="0" y="0"/>
          <a:chExt cx="0" cy="0"/>
        </a:xfrm>
      </p:grpSpPr>
      <p:sp>
        <p:nvSpPr>
          <p:cNvPr id="549" name="Shape 5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0" name="Shape 5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4" name="Shape 554"/>
        <p:cNvGrpSpPr/>
        <p:nvPr/>
      </p:nvGrpSpPr>
      <p:grpSpPr>
        <a:xfrm>
          <a:off x="0" y="0"/>
          <a:ext cx="0" cy="0"/>
          <a:chOff x="0" y="0"/>
          <a:chExt cx="0" cy="0"/>
        </a:xfrm>
      </p:grpSpPr>
      <p:sp>
        <p:nvSpPr>
          <p:cNvPr id="555" name="Shape 5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6" name="Shape 5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0" name="Shape 560"/>
        <p:cNvGrpSpPr/>
        <p:nvPr/>
      </p:nvGrpSpPr>
      <p:grpSpPr>
        <a:xfrm>
          <a:off x="0" y="0"/>
          <a:ext cx="0" cy="0"/>
          <a:chOff x="0" y="0"/>
          <a:chExt cx="0" cy="0"/>
        </a:xfrm>
      </p:grpSpPr>
      <p:sp>
        <p:nvSpPr>
          <p:cNvPr id="561" name="Shape 5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62" name="Shape 5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6" name="Shape 566"/>
        <p:cNvGrpSpPr/>
        <p:nvPr/>
      </p:nvGrpSpPr>
      <p:grpSpPr>
        <a:xfrm>
          <a:off x="0" y="0"/>
          <a:ext cx="0" cy="0"/>
          <a:chOff x="0" y="0"/>
          <a:chExt cx="0" cy="0"/>
        </a:xfrm>
      </p:grpSpPr>
      <p:sp>
        <p:nvSpPr>
          <p:cNvPr id="567" name="Shape 5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68" name="Shape 5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2" name="Shape 572"/>
        <p:cNvGrpSpPr/>
        <p:nvPr/>
      </p:nvGrpSpPr>
      <p:grpSpPr>
        <a:xfrm>
          <a:off x="0" y="0"/>
          <a:ext cx="0" cy="0"/>
          <a:chOff x="0" y="0"/>
          <a:chExt cx="0" cy="0"/>
        </a:xfrm>
      </p:grpSpPr>
      <p:sp>
        <p:nvSpPr>
          <p:cNvPr id="573" name="Shape 5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74" name="Shape 5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8" name="Shape 578"/>
        <p:cNvGrpSpPr/>
        <p:nvPr/>
      </p:nvGrpSpPr>
      <p:grpSpPr>
        <a:xfrm>
          <a:off x="0" y="0"/>
          <a:ext cx="0" cy="0"/>
          <a:chOff x="0" y="0"/>
          <a:chExt cx="0" cy="0"/>
        </a:xfrm>
      </p:grpSpPr>
      <p:sp>
        <p:nvSpPr>
          <p:cNvPr id="579" name="Shape 5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0" name="Shape 5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4" name="Shape 584"/>
        <p:cNvGrpSpPr/>
        <p:nvPr/>
      </p:nvGrpSpPr>
      <p:grpSpPr>
        <a:xfrm>
          <a:off x="0" y="0"/>
          <a:ext cx="0" cy="0"/>
          <a:chOff x="0" y="0"/>
          <a:chExt cx="0" cy="0"/>
        </a:xfrm>
      </p:grpSpPr>
      <p:sp>
        <p:nvSpPr>
          <p:cNvPr id="585" name="Shape 5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6" name="Shape 58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0" name="Shape 590"/>
        <p:cNvGrpSpPr/>
        <p:nvPr/>
      </p:nvGrpSpPr>
      <p:grpSpPr>
        <a:xfrm>
          <a:off x="0" y="0"/>
          <a:ext cx="0" cy="0"/>
          <a:chOff x="0" y="0"/>
          <a:chExt cx="0" cy="0"/>
        </a:xfrm>
      </p:grpSpPr>
      <p:sp>
        <p:nvSpPr>
          <p:cNvPr id="591" name="Shape 5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2" name="Shape 5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6" name="Shape 596"/>
        <p:cNvGrpSpPr/>
        <p:nvPr/>
      </p:nvGrpSpPr>
      <p:grpSpPr>
        <a:xfrm>
          <a:off x="0" y="0"/>
          <a:ext cx="0" cy="0"/>
          <a:chOff x="0" y="0"/>
          <a:chExt cx="0" cy="0"/>
        </a:xfrm>
      </p:grpSpPr>
      <p:sp>
        <p:nvSpPr>
          <p:cNvPr id="597" name="Shape 5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8" name="Shape 5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2" name="Shape 602"/>
        <p:cNvGrpSpPr/>
        <p:nvPr/>
      </p:nvGrpSpPr>
      <p:grpSpPr>
        <a:xfrm>
          <a:off x="0" y="0"/>
          <a:ext cx="0" cy="0"/>
          <a:chOff x="0" y="0"/>
          <a:chExt cx="0" cy="0"/>
        </a:xfrm>
      </p:grpSpPr>
      <p:sp>
        <p:nvSpPr>
          <p:cNvPr id="603" name="Shape 6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4" name="Shape 6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8" name="Shape 608"/>
        <p:cNvGrpSpPr/>
        <p:nvPr/>
      </p:nvGrpSpPr>
      <p:grpSpPr>
        <a:xfrm>
          <a:off x="0" y="0"/>
          <a:ext cx="0" cy="0"/>
          <a:chOff x="0" y="0"/>
          <a:chExt cx="0" cy="0"/>
        </a:xfrm>
      </p:grpSpPr>
      <p:sp>
        <p:nvSpPr>
          <p:cNvPr id="609" name="Shape 6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10" name="Shape 6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4" name="Shape 614"/>
        <p:cNvGrpSpPr/>
        <p:nvPr/>
      </p:nvGrpSpPr>
      <p:grpSpPr>
        <a:xfrm>
          <a:off x="0" y="0"/>
          <a:ext cx="0" cy="0"/>
          <a:chOff x="0" y="0"/>
          <a:chExt cx="0" cy="0"/>
        </a:xfrm>
      </p:grpSpPr>
      <p:sp>
        <p:nvSpPr>
          <p:cNvPr id="615" name="Shape 6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16" name="Shape 6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0" name="Shape 620"/>
        <p:cNvGrpSpPr/>
        <p:nvPr/>
      </p:nvGrpSpPr>
      <p:grpSpPr>
        <a:xfrm>
          <a:off x="0" y="0"/>
          <a:ext cx="0" cy="0"/>
          <a:chOff x="0" y="0"/>
          <a:chExt cx="0" cy="0"/>
        </a:xfrm>
      </p:grpSpPr>
      <p:sp>
        <p:nvSpPr>
          <p:cNvPr id="621" name="Shape 6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22" name="Shape 6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6" name="Shape 626"/>
        <p:cNvGrpSpPr/>
        <p:nvPr/>
      </p:nvGrpSpPr>
      <p:grpSpPr>
        <a:xfrm>
          <a:off x="0" y="0"/>
          <a:ext cx="0" cy="0"/>
          <a:chOff x="0" y="0"/>
          <a:chExt cx="0" cy="0"/>
        </a:xfrm>
      </p:grpSpPr>
      <p:sp>
        <p:nvSpPr>
          <p:cNvPr id="627" name="Shape 6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28" name="Shape 6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2" name="Shape 632"/>
        <p:cNvGrpSpPr/>
        <p:nvPr/>
      </p:nvGrpSpPr>
      <p:grpSpPr>
        <a:xfrm>
          <a:off x="0" y="0"/>
          <a:ext cx="0" cy="0"/>
          <a:chOff x="0" y="0"/>
          <a:chExt cx="0" cy="0"/>
        </a:xfrm>
      </p:grpSpPr>
      <p:sp>
        <p:nvSpPr>
          <p:cNvPr id="633" name="Shape 6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4" name="Shape 6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8" name="Shape 638"/>
        <p:cNvGrpSpPr/>
        <p:nvPr/>
      </p:nvGrpSpPr>
      <p:grpSpPr>
        <a:xfrm>
          <a:off x="0" y="0"/>
          <a:ext cx="0" cy="0"/>
          <a:chOff x="0" y="0"/>
          <a:chExt cx="0" cy="0"/>
        </a:xfrm>
      </p:grpSpPr>
      <p:sp>
        <p:nvSpPr>
          <p:cNvPr id="639" name="Shape 6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0" name="Shape 6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4" name="Shape 644"/>
        <p:cNvGrpSpPr/>
        <p:nvPr/>
      </p:nvGrpSpPr>
      <p:grpSpPr>
        <a:xfrm>
          <a:off x="0" y="0"/>
          <a:ext cx="0" cy="0"/>
          <a:chOff x="0" y="0"/>
          <a:chExt cx="0" cy="0"/>
        </a:xfrm>
      </p:grpSpPr>
      <p:sp>
        <p:nvSpPr>
          <p:cNvPr id="645" name="Shape 6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6" name="Shape 6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0" name="Shape 650"/>
        <p:cNvGrpSpPr/>
        <p:nvPr/>
      </p:nvGrpSpPr>
      <p:grpSpPr>
        <a:xfrm>
          <a:off x="0" y="0"/>
          <a:ext cx="0" cy="0"/>
          <a:chOff x="0" y="0"/>
          <a:chExt cx="0" cy="0"/>
        </a:xfrm>
      </p:grpSpPr>
      <p:sp>
        <p:nvSpPr>
          <p:cNvPr id="651" name="Shape 6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2" name="Shape 6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6" name="Shape 656"/>
        <p:cNvGrpSpPr/>
        <p:nvPr/>
      </p:nvGrpSpPr>
      <p:grpSpPr>
        <a:xfrm>
          <a:off x="0" y="0"/>
          <a:ext cx="0" cy="0"/>
          <a:chOff x="0" y="0"/>
          <a:chExt cx="0" cy="0"/>
        </a:xfrm>
      </p:grpSpPr>
      <p:sp>
        <p:nvSpPr>
          <p:cNvPr id="657" name="Shape 6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8" name="Shape 6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9" name="Shape 679"/>
        <p:cNvGrpSpPr/>
        <p:nvPr/>
      </p:nvGrpSpPr>
      <p:grpSpPr>
        <a:xfrm>
          <a:off x="0" y="0"/>
          <a:ext cx="0" cy="0"/>
          <a:chOff x="0" y="0"/>
          <a:chExt cx="0" cy="0"/>
        </a:xfrm>
      </p:grpSpPr>
      <p:sp>
        <p:nvSpPr>
          <p:cNvPr id="680" name="Shape 6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1" name="Shape 6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5" name="Shape 685"/>
        <p:cNvGrpSpPr/>
        <p:nvPr/>
      </p:nvGrpSpPr>
      <p:grpSpPr>
        <a:xfrm>
          <a:off x="0" y="0"/>
          <a:ext cx="0" cy="0"/>
          <a:chOff x="0" y="0"/>
          <a:chExt cx="0" cy="0"/>
        </a:xfrm>
      </p:grpSpPr>
      <p:sp>
        <p:nvSpPr>
          <p:cNvPr id="686" name="Shape 6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7" name="Shape 6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1" name="Shape 691"/>
        <p:cNvGrpSpPr/>
        <p:nvPr/>
      </p:nvGrpSpPr>
      <p:grpSpPr>
        <a:xfrm>
          <a:off x="0" y="0"/>
          <a:ext cx="0" cy="0"/>
          <a:chOff x="0" y="0"/>
          <a:chExt cx="0" cy="0"/>
        </a:xfrm>
      </p:grpSpPr>
      <p:sp>
        <p:nvSpPr>
          <p:cNvPr id="692" name="Shape 6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3" name="Shape 6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7" name="Shape 697"/>
        <p:cNvGrpSpPr/>
        <p:nvPr/>
      </p:nvGrpSpPr>
      <p:grpSpPr>
        <a:xfrm>
          <a:off x="0" y="0"/>
          <a:ext cx="0" cy="0"/>
          <a:chOff x="0" y="0"/>
          <a:chExt cx="0" cy="0"/>
        </a:xfrm>
      </p:grpSpPr>
      <p:sp>
        <p:nvSpPr>
          <p:cNvPr id="698" name="Shape 6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9" name="Shape 6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9" name="Shape 719"/>
        <p:cNvGrpSpPr/>
        <p:nvPr/>
      </p:nvGrpSpPr>
      <p:grpSpPr>
        <a:xfrm>
          <a:off x="0" y="0"/>
          <a:ext cx="0" cy="0"/>
          <a:chOff x="0" y="0"/>
          <a:chExt cx="0" cy="0"/>
        </a:xfrm>
      </p:grpSpPr>
      <p:sp>
        <p:nvSpPr>
          <p:cNvPr id="720" name="Shape 7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1" name="Shape 7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5" name="Shape 725"/>
        <p:cNvGrpSpPr/>
        <p:nvPr/>
      </p:nvGrpSpPr>
      <p:grpSpPr>
        <a:xfrm>
          <a:off x="0" y="0"/>
          <a:ext cx="0" cy="0"/>
          <a:chOff x="0" y="0"/>
          <a:chExt cx="0" cy="0"/>
        </a:xfrm>
      </p:grpSpPr>
      <p:sp>
        <p:nvSpPr>
          <p:cNvPr id="726" name="Shape 7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7" name="Shape 72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1" name="Shape 731"/>
        <p:cNvGrpSpPr/>
        <p:nvPr/>
      </p:nvGrpSpPr>
      <p:grpSpPr>
        <a:xfrm>
          <a:off x="0" y="0"/>
          <a:ext cx="0" cy="0"/>
          <a:chOff x="0" y="0"/>
          <a:chExt cx="0" cy="0"/>
        </a:xfrm>
      </p:grpSpPr>
      <p:sp>
        <p:nvSpPr>
          <p:cNvPr id="732" name="Shape 7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3" name="Shape 73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7" name="Shape 737"/>
        <p:cNvGrpSpPr/>
        <p:nvPr/>
      </p:nvGrpSpPr>
      <p:grpSpPr>
        <a:xfrm>
          <a:off x="0" y="0"/>
          <a:ext cx="0" cy="0"/>
          <a:chOff x="0" y="0"/>
          <a:chExt cx="0" cy="0"/>
        </a:xfrm>
      </p:grpSpPr>
      <p:sp>
        <p:nvSpPr>
          <p:cNvPr id="738" name="Shape 7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9" name="Shape 7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3" name="Shape 743"/>
        <p:cNvGrpSpPr/>
        <p:nvPr/>
      </p:nvGrpSpPr>
      <p:grpSpPr>
        <a:xfrm>
          <a:off x="0" y="0"/>
          <a:ext cx="0" cy="0"/>
          <a:chOff x="0" y="0"/>
          <a:chExt cx="0" cy="0"/>
        </a:xfrm>
      </p:grpSpPr>
      <p:sp>
        <p:nvSpPr>
          <p:cNvPr id="744" name="Shape 7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45" name="Shape 7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9" name="Shape 749"/>
        <p:cNvGrpSpPr/>
        <p:nvPr/>
      </p:nvGrpSpPr>
      <p:grpSpPr>
        <a:xfrm>
          <a:off x="0" y="0"/>
          <a:ext cx="0" cy="0"/>
          <a:chOff x="0" y="0"/>
          <a:chExt cx="0" cy="0"/>
        </a:xfrm>
      </p:grpSpPr>
      <p:sp>
        <p:nvSpPr>
          <p:cNvPr id="750" name="Shape 7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1" name="Shape 7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5" name="Shape 755"/>
        <p:cNvGrpSpPr/>
        <p:nvPr/>
      </p:nvGrpSpPr>
      <p:grpSpPr>
        <a:xfrm>
          <a:off x="0" y="0"/>
          <a:ext cx="0" cy="0"/>
          <a:chOff x="0" y="0"/>
          <a:chExt cx="0" cy="0"/>
        </a:xfrm>
      </p:grpSpPr>
      <p:sp>
        <p:nvSpPr>
          <p:cNvPr id="756" name="Shape 7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7" name="Shape 7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1" name="Shape 761"/>
        <p:cNvGrpSpPr/>
        <p:nvPr/>
      </p:nvGrpSpPr>
      <p:grpSpPr>
        <a:xfrm>
          <a:off x="0" y="0"/>
          <a:ext cx="0" cy="0"/>
          <a:chOff x="0" y="0"/>
          <a:chExt cx="0" cy="0"/>
        </a:xfrm>
      </p:grpSpPr>
      <p:sp>
        <p:nvSpPr>
          <p:cNvPr id="762" name="Shape 7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3" name="Shape 7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7" name="Shape 767"/>
        <p:cNvGrpSpPr/>
        <p:nvPr/>
      </p:nvGrpSpPr>
      <p:grpSpPr>
        <a:xfrm>
          <a:off x="0" y="0"/>
          <a:ext cx="0" cy="0"/>
          <a:chOff x="0" y="0"/>
          <a:chExt cx="0" cy="0"/>
        </a:xfrm>
      </p:grpSpPr>
      <p:sp>
        <p:nvSpPr>
          <p:cNvPr id="768" name="Shape 7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9" name="Shape 7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3" name="Shape 773"/>
        <p:cNvGrpSpPr/>
        <p:nvPr/>
      </p:nvGrpSpPr>
      <p:grpSpPr>
        <a:xfrm>
          <a:off x="0" y="0"/>
          <a:ext cx="0" cy="0"/>
          <a:chOff x="0" y="0"/>
          <a:chExt cx="0" cy="0"/>
        </a:xfrm>
      </p:grpSpPr>
      <p:sp>
        <p:nvSpPr>
          <p:cNvPr id="774" name="Shape 7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75" name="Shape 7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 Id="rId3" Type="http://schemas.openxmlformats.org/officeDocument/2006/relationships/hyperlink" Target="http://bit.ly/UnrealSlides"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623417" y="1489150"/>
            <a:ext cx="17041200" cy="4105200"/>
          </a:xfrm>
          <a:prstGeom prst="rect">
            <a:avLst/>
          </a:prstGeom>
        </p:spPr>
        <p:txBody>
          <a:bodyPr anchorCtr="0" anchor="b" bIns="182850" lIns="182850" rIns="182850" wrap="square" tIns="182850"/>
          <a:lstStyle>
            <a:lvl1pPr lvl="0" algn="ctr">
              <a:spcBef>
                <a:spcPts val="0"/>
              </a:spcBef>
              <a:buSzPct val="100000"/>
              <a:defRPr sz="10400"/>
            </a:lvl1pPr>
            <a:lvl2pPr lvl="1" algn="ctr">
              <a:spcBef>
                <a:spcPts val="0"/>
              </a:spcBef>
              <a:buSzPct val="100000"/>
              <a:defRPr sz="10400"/>
            </a:lvl2pPr>
            <a:lvl3pPr lvl="2" algn="ctr">
              <a:spcBef>
                <a:spcPts val="0"/>
              </a:spcBef>
              <a:buSzPct val="100000"/>
              <a:defRPr sz="10400"/>
            </a:lvl3pPr>
            <a:lvl4pPr lvl="3" algn="ctr">
              <a:spcBef>
                <a:spcPts val="0"/>
              </a:spcBef>
              <a:buSzPct val="100000"/>
              <a:defRPr sz="10400"/>
            </a:lvl4pPr>
            <a:lvl5pPr lvl="4" algn="ctr">
              <a:spcBef>
                <a:spcPts val="0"/>
              </a:spcBef>
              <a:buSzPct val="100000"/>
              <a:defRPr sz="10400"/>
            </a:lvl5pPr>
            <a:lvl6pPr lvl="5" algn="ctr">
              <a:spcBef>
                <a:spcPts val="0"/>
              </a:spcBef>
              <a:buSzPct val="100000"/>
              <a:defRPr sz="10400"/>
            </a:lvl6pPr>
            <a:lvl7pPr lvl="6" algn="ctr">
              <a:spcBef>
                <a:spcPts val="0"/>
              </a:spcBef>
              <a:buSzPct val="100000"/>
              <a:defRPr sz="10400"/>
            </a:lvl7pPr>
            <a:lvl8pPr lvl="7" algn="ctr">
              <a:spcBef>
                <a:spcPts val="0"/>
              </a:spcBef>
              <a:buSzPct val="100000"/>
              <a:defRPr sz="10400"/>
            </a:lvl8pPr>
            <a:lvl9pPr lvl="8" algn="ctr">
              <a:spcBef>
                <a:spcPts val="0"/>
              </a:spcBef>
              <a:buSzPct val="100000"/>
              <a:defRPr sz="10400"/>
            </a:lvl9pPr>
          </a:lstStyle>
          <a:p/>
        </p:txBody>
      </p:sp>
      <p:sp>
        <p:nvSpPr>
          <p:cNvPr id="11" name="Shape 11"/>
          <p:cNvSpPr txBox="1"/>
          <p:nvPr>
            <p:ph idx="1" type="subTitle"/>
          </p:nvPr>
        </p:nvSpPr>
        <p:spPr>
          <a:xfrm>
            <a:off x="623400" y="5668250"/>
            <a:ext cx="17041200" cy="1585200"/>
          </a:xfrm>
          <a:prstGeom prst="rect">
            <a:avLst/>
          </a:prstGeom>
        </p:spPr>
        <p:txBody>
          <a:bodyPr anchorCtr="0" anchor="t" bIns="182850" lIns="182850" rIns="182850" wrap="square" tIns="182850"/>
          <a:lstStyle>
            <a:lvl1pPr lvl="0" algn="ctr">
              <a:lnSpc>
                <a:spcPct val="100000"/>
              </a:lnSpc>
              <a:spcBef>
                <a:spcPts val="0"/>
              </a:spcBef>
              <a:spcAft>
                <a:spcPts val="0"/>
              </a:spcAft>
              <a:buSzPct val="100000"/>
              <a:buNone/>
              <a:defRPr sz="5600"/>
            </a:lvl1pPr>
            <a:lvl2pPr lvl="1" algn="ctr">
              <a:lnSpc>
                <a:spcPct val="100000"/>
              </a:lnSpc>
              <a:spcBef>
                <a:spcPts val="0"/>
              </a:spcBef>
              <a:spcAft>
                <a:spcPts val="0"/>
              </a:spcAft>
              <a:buSzPct val="100000"/>
              <a:buNone/>
              <a:defRPr sz="5600"/>
            </a:lvl2pPr>
            <a:lvl3pPr lvl="2" algn="ctr">
              <a:lnSpc>
                <a:spcPct val="100000"/>
              </a:lnSpc>
              <a:spcBef>
                <a:spcPts val="0"/>
              </a:spcBef>
              <a:spcAft>
                <a:spcPts val="0"/>
              </a:spcAft>
              <a:buSzPct val="100000"/>
              <a:buNone/>
              <a:defRPr sz="5600"/>
            </a:lvl3pPr>
            <a:lvl4pPr lvl="3" algn="ctr">
              <a:lnSpc>
                <a:spcPct val="100000"/>
              </a:lnSpc>
              <a:spcBef>
                <a:spcPts val="0"/>
              </a:spcBef>
              <a:spcAft>
                <a:spcPts val="0"/>
              </a:spcAft>
              <a:buSzPct val="100000"/>
              <a:buNone/>
              <a:defRPr sz="5600"/>
            </a:lvl4pPr>
            <a:lvl5pPr lvl="4" algn="ctr">
              <a:lnSpc>
                <a:spcPct val="100000"/>
              </a:lnSpc>
              <a:spcBef>
                <a:spcPts val="0"/>
              </a:spcBef>
              <a:spcAft>
                <a:spcPts val="0"/>
              </a:spcAft>
              <a:buSzPct val="100000"/>
              <a:buNone/>
              <a:defRPr sz="5600"/>
            </a:lvl5pPr>
            <a:lvl6pPr lvl="5" algn="ctr">
              <a:lnSpc>
                <a:spcPct val="100000"/>
              </a:lnSpc>
              <a:spcBef>
                <a:spcPts val="0"/>
              </a:spcBef>
              <a:spcAft>
                <a:spcPts val="0"/>
              </a:spcAft>
              <a:buSzPct val="100000"/>
              <a:buNone/>
              <a:defRPr sz="5600"/>
            </a:lvl6pPr>
            <a:lvl7pPr lvl="6" algn="ctr">
              <a:lnSpc>
                <a:spcPct val="100000"/>
              </a:lnSpc>
              <a:spcBef>
                <a:spcPts val="0"/>
              </a:spcBef>
              <a:spcAft>
                <a:spcPts val="0"/>
              </a:spcAft>
              <a:buSzPct val="100000"/>
              <a:buNone/>
              <a:defRPr sz="5600"/>
            </a:lvl7pPr>
            <a:lvl8pPr lvl="7" algn="ctr">
              <a:lnSpc>
                <a:spcPct val="100000"/>
              </a:lnSpc>
              <a:spcBef>
                <a:spcPts val="0"/>
              </a:spcBef>
              <a:spcAft>
                <a:spcPts val="0"/>
              </a:spcAft>
              <a:buSzPct val="100000"/>
              <a:buNone/>
              <a:defRPr sz="5600"/>
            </a:lvl8pPr>
            <a:lvl9pPr lvl="8" algn="ctr">
              <a:lnSpc>
                <a:spcPct val="100000"/>
              </a:lnSpc>
              <a:spcBef>
                <a:spcPts val="0"/>
              </a:spcBef>
              <a:spcAft>
                <a:spcPts val="0"/>
              </a:spcAft>
              <a:buSzPct val="100000"/>
              <a:buNone/>
              <a:defRPr sz="5600"/>
            </a:lvl9pPr>
          </a:lstStyle>
          <a:p/>
        </p:txBody>
      </p:sp>
      <p:sp>
        <p:nvSpPr>
          <p:cNvPr id="12" name="Shape 12"/>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623400" y="2212250"/>
            <a:ext cx="17041200" cy="3927000"/>
          </a:xfrm>
          <a:prstGeom prst="rect">
            <a:avLst/>
          </a:prstGeom>
        </p:spPr>
        <p:txBody>
          <a:bodyPr anchorCtr="0" anchor="b" bIns="182850" lIns="182850" rIns="182850" wrap="square" tIns="182850"/>
          <a:lstStyle>
            <a:lvl1pPr lvl="0" algn="ctr">
              <a:spcBef>
                <a:spcPts val="0"/>
              </a:spcBef>
              <a:buSzPct val="100000"/>
              <a:defRPr sz="24000"/>
            </a:lvl1pPr>
            <a:lvl2pPr lvl="1" algn="ctr">
              <a:spcBef>
                <a:spcPts val="0"/>
              </a:spcBef>
              <a:buSzPct val="100000"/>
              <a:defRPr sz="24000"/>
            </a:lvl2pPr>
            <a:lvl3pPr lvl="2" algn="ctr">
              <a:spcBef>
                <a:spcPts val="0"/>
              </a:spcBef>
              <a:buSzPct val="100000"/>
              <a:defRPr sz="24000"/>
            </a:lvl3pPr>
            <a:lvl4pPr lvl="3" algn="ctr">
              <a:spcBef>
                <a:spcPts val="0"/>
              </a:spcBef>
              <a:buSzPct val="100000"/>
              <a:defRPr sz="24000"/>
            </a:lvl4pPr>
            <a:lvl5pPr lvl="4" algn="ctr">
              <a:spcBef>
                <a:spcPts val="0"/>
              </a:spcBef>
              <a:buSzPct val="100000"/>
              <a:defRPr sz="24000"/>
            </a:lvl5pPr>
            <a:lvl6pPr lvl="5" algn="ctr">
              <a:spcBef>
                <a:spcPts val="0"/>
              </a:spcBef>
              <a:buSzPct val="100000"/>
              <a:defRPr sz="24000"/>
            </a:lvl6pPr>
            <a:lvl7pPr lvl="6" algn="ctr">
              <a:spcBef>
                <a:spcPts val="0"/>
              </a:spcBef>
              <a:buSzPct val="100000"/>
              <a:defRPr sz="24000"/>
            </a:lvl7pPr>
            <a:lvl8pPr lvl="7" algn="ctr">
              <a:spcBef>
                <a:spcPts val="0"/>
              </a:spcBef>
              <a:buSzPct val="100000"/>
              <a:defRPr sz="24000"/>
            </a:lvl8pPr>
            <a:lvl9pPr lvl="8" algn="ctr">
              <a:spcBef>
                <a:spcPts val="0"/>
              </a:spcBef>
              <a:buSzPct val="100000"/>
              <a:defRPr sz="24000"/>
            </a:lvl9pPr>
          </a:lstStyle>
          <a:p/>
        </p:txBody>
      </p:sp>
      <p:sp>
        <p:nvSpPr>
          <p:cNvPr id="46" name="Shape 46"/>
          <p:cNvSpPr txBox="1"/>
          <p:nvPr>
            <p:ph idx="1" type="body"/>
          </p:nvPr>
        </p:nvSpPr>
        <p:spPr>
          <a:xfrm>
            <a:off x="623400" y="6304450"/>
            <a:ext cx="17041200" cy="2601600"/>
          </a:xfrm>
          <a:prstGeom prst="rect">
            <a:avLst/>
          </a:prstGeom>
        </p:spPr>
        <p:txBody>
          <a:bodyPr anchorCtr="0" anchor="t" bIns="182850" lIns="182850" rIns="182850" wrap="square" tIns="18285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Intro">
    <p:bg>
      <p:bgPr>
        <a:blipFill rotWithShape="1">
          <a:blip r:embed="rId2">
            <a:alphaModFix/>
          </a:blip>
          <a:stretch>
            <a:fillRect b="0" l="0" r="0" t="0"/>
          </a:stretch>
        </a:blipFill>
      </p:bgPr>
    </p:bg>
    <p:spTree>
      <p:nvGrpSpPr>
        <p:cNvPr id="54" name="Shape 54"/>
        <p:cNvGrpSpPr/>
        <p:nvPr/>
      </p:nvGrpSpPr>
      <p:grpSpPr>
        <a:xfrm>
          <a:off x="0" y="0"/>
          <a:ext cx="0" cy="0"/>
          <a:chOff x="0" y="0"/>
          <a:chExt cx="0" cy="0"/>
        </a:xfrm>
      </p:grpSpPr>
      <p:sp>
        <p:nvSpPr>
          <p:cNvPr id="55" name="Shape 55"/>
          <p:cNvSpPr/>
          <p:nvPr/>
        </p:nvSpPr>
        <p:spPr>
          <a:xfrm>
            <a:off x="2312" y="7053445"/>
            <a:ext cx="14596800" cy="3309600"/>
          </a:xfrm>
          <a:prstGeom prst="rect">
            <a:avLst/>
          </a:prstGeom>
          <a:gradFill>
            <a:gsLst>
              <a:gs pos="0">
                <a:srgbClr val="000000"/>
              </a:gs>
              <a:gs pos="100000">
                <a:srgbClr val="000000">
                  <a:alpha val="0"/>
                </a:srgbClr>
              </a:gs>
            </a:gsLst>
            <a:lin ang="0" scaled="0"/>
          </a:gradFill>
          <a:ln>
            <a:noFill/>
          </a:ln>
        </p:spPr>
        <p:txBody>
          <a:bodyPr anchorCtr="0" anchor="ctr" bIns="53550" lIns="53550" rIns="53550" wrap="square" tIns="53550">
            <a:noAutofit/>
          </a:bodyPr>
          <a:lstStyle/>
          <a:p>
            <a:pPr indent="0" lvl="0" marL="0" marR="0" rtl="0" algn="ctr">
              <a:lnSpc>
                <a:spcPct val="100000"/>
              </a:lnSpc>
              <a:spcBef>
                <a:spcPts val="0"/>
              </a:spcBef>
              <a:spcAft>
                <a:spcPts val="0"/>
              </a:spcAft>
              <a:buClr>
                <a:srgbClr val="FFFFFF"/>
              </a:buClr>
              <a:buFont typeface="Helvetica Neue"/>
              <a:buNone/>
            </a:pPr>
            <a:r>
              <a:t/>
            </a:r>
            <a:endParaRPr b="0" i="0" sz="2800" u="none" cap="none" strike="noStrike">
              <a:solidFill>
                <a:srgbClr val="FFFFFF"/>
              </a:solidFill>
              <a:latin typeface="Helvetica Neue"/>
              <a:ea typeface="Helvetica Neue"/>
              <a:cs typeface="Helvetica Neue"/>
              <a:sym typeface="Helvetica Neue"/>
            </a:endParaRPr>
          </a:p>
        </p:txBody>
      </p:sp>
      <p:sp>
        <p:nvSpPr>
          <p:cNvPr id="56" name="Shape 56"/>
          <p:cNvSpPr txBox="1"/>
          <p:nvPr>
            <p:ph type="title"/>
          </p:nvPr>
        </p:nvSpPr>
        <p:spPr>
          <a:xfrm>
            <a:off x="714493" y="7480707"/>
            <a:ext cx="13350000" cy="1353000"/>
          </a:xfrm>
          <a:prstGeom prst="rect">
            <a:avLst/>
          </a:prstGeom>
          <a:noFill/>
          <a:ln>
            <a:noFill/>
          </a:ln>
        </p:spPr>
        <p:txBody>
          <a:bodyPr anchorCtr="0" anchor="t" bIns="68550" lIns="68550" rIns="68550" wrap="square" tIns="68550"/>
          <a:lstStyle>
            <a:lvl1pPr indent="0" lvl="0" marL="0" marR="0" rtl="0" algn="l">
              <a:lnSpc>
                <a:spcPct val="100000"/>
              </a:lnSpc>
              <a:spcBef>
                <a:spcPts val="0"/>
              </a:spcBef>
              <a:spcAft>
                <a:spcPts val="0"/>
              </a:spcAft>
              <a:buClr>
                <a:srgbClr val="FFFFFF"/>
              </a:buClr>
              <a:buSzPct val="100000"/>
              <a:buFont typeface="Helvetica Neue"/>
              <a:buNone/>
              <a:defRPr b="1" i="0" sz="6000" u="none" cap="none" strike="noStrike">
                <a:solidFill>
                  <a:srgbClr val="FFFFFF"/>
                </a:solidFill>
                <a:latin typeface="Helvetica Neue"/>
                <a:ea typeface="Helvetica Neue"/>
                <a:cs typeface="Helvetica Neue"/>
                <a:sym typeface="Helvetica Neue"/>
              </a:defRPr>
            </a:lvl1pPr>
            <a:lvl2pPr indent="177800" lvl="1"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2pPr>
            <a:lvl3pPr indent="355600" lvl="2"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3pPr>
            <a:lvl4pPr indent="508000" lvl="3"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4pPr>
            <a:lvl5pPr indent="685800" lvl="4"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5pPr>
            <a:lvl6pPr indent="863600" lvl="5"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6pPr>
            <a:lvl7pPr indent="1041400" lvl="6"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7pPr>
            <a:lvl8pPr indent="1193800" lvl="7"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8pPr>
            <a:lvl9pPr indent="1371600" lvl="8"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9pPr>
          </a:lstStyle>
          <a:p/>
        </p:txBody>
      </p:sp>
      <p:sp>
        <p:nvSpPr>
          <p:cNvPr id="57" name="Shape 57"/>
          <p:cNvSpPr/>
          <p:nvPr/>
        </p:nvSpPr>
        <p:spPr>
          <a:xfrm>
            <a:off x="727110" y="8770976"/>
            <a:ext cx="13750800" cy="659400"/>
          </a:xfrm>
          <a:prstGeom prst="rect">
            <a:avLst/>
          </a:prstGeom>
          <a:noFill/>
          <a:ln>
            <a:noFill/>
          </a:ln>
        </p:spPr>
        <p:txBody>
          <a:bodyPr anchorCtr="0" anchor="ctr" bIns="53550" lIns="53550" rIns="53550" wrap="square" tIns="53550">
            <a:noAutofit/>
          </a:bodyPr>
          <a:lstStyle/>
          <a:p>
            <a:pPr indent="0" lvl="0" marL="0" marR="0" rtl="0" algn="l">
              <a:lnSpc>
                <a:spcPct val="120000"/>
              </a:lnSpc>
              <a:spcBef>
                <a:spcPts val="0"/>
              </a:spcBef>
              <a:spcAft>
                <a:spcPts val="0"/>
              </a:spcAft>
              <a:buClr>
                <a:srgbClr val="E8E8E8"/>
              </a:buClr>
              <a:buSzPct val="25000"/>
              <a:buFont typeface="Helvetica Neue"/>
              <a:buNone/>
            </a:pPr>
            <a:r>
              <a:rPr lang="en-GB" sz="3600">
                <a:solidFill>
                  <a:srgbClr val="E8E8E8"/>
                </a:solidFill>
                <a:latin typeface="Helvetica Neue"/>
                <a:ea typeface="Helvetica Neue"/>
                <a:cs typeface="Helvetica Neue"/>
                <a:sym typeface="Helvetica Neue"/>
              </a:rPr>
              <a:t>Twitter </a:t>
            </a:r>
            <a:r>
              <a:rPr b="1" i="0" lang="en-GB" sz="3600" u="none" cap="none" strike="noStrike">
                <a:solidFill>
                  <a:srgbClr val="E8E8E8"/>
                </a:solidFill>
                <a:latin typeface="Helvetica Neue"/>
                <a:ea typeface="Helvetica Neue"/>
                <a:cs typeface="Helvetica Neue"/>
                <a:sym typeface="Helvetica Neue"/>
              </a:rPr>
              <a:t>@</a:t>
            </a:r>
            <a:r>
              <a:rPr b="1" lang="en-GB" sz="3600">
                <a:solidFill>
                  <a:srgbClr val="E8E8E8"/>
                </a:solidFill>
                <a:latin typeface="Helvetica Neue"/>
                <a:ea typeface="Helvetica Neue"/>
                <a:cs typeface="Helvetica Neue"/>
                <a:sym typeface="Helvetica Neue"/>
              </a:rPr>
              <a:t>GameDevTV</a:t>
            </a:r>
            <a:r>
              <a:rPr b="1" i="0" lang="en-GB" sz="3600" u="none" cap="none" strike="noStrike">
                <a:solidFill>
                  <a:srgbClr val="E8E8E8"/>
                </a:solidFill>
                <a:latin typeface="Helvetica Neue"/>
                <a:ea typeface="Helvetica Neue"/>
                <a:cs typeface="Helvetica Neue"/>
                <a:sym typeface="Helvetica Neue"/>
              </a:rPr>
              <a:t> ::</a:t>
            </a:r>
            <a:r>
              <a:rPr b="1" lang="en-GB" sz="3600">
                <a:solidFill>
                  <a:srgbClr val="E8E8E8"/>
                </a:solidFill>
                <a:latin typeface="Helvetica Neue"/>
                <a:ea typeface="Helvetica Neue"/>
                <a:cs typeface="Helvetica Neue"/>
                <a:sym typeface="Helvetica Neue"/>
              </a:rPr>
              <a:t> </a:t>
            </a:r>
            <a:r>
              <a:rPr lang="en-GB" sz="3600">
                <a:solidFill>
                  <a:srgbClr val="E8E8E8"/>
                </a:solidFill>
                <a:latin typeface="Helvetica Neue"/>
                <a:ea typeface="Helvetica Neue"/>
                <a:cs typeface="Helvetica Neue"/>
                <a:sym typeface="Helvetica Neue"/>
              </a:rPr>
              <a:t>Web </a:t>
            </a:r>
            <a:r>
              <a:rPr b="1" lang="en-GB" sz="3600">
                <a:solidFill>
                  <a:srgbClr val="E8E8E8"/>
                </a:solidFill>
                <a:latin typeface="Helvetica Neue"/>
                <a:ea typeface="Helvetica Neue"/>
                <a:cs typeface="Helvetica Neue"/>
                <a:sym typeface="Helvetica Neue"/>
              </a:rPr>
              <a:t>community</a:t>
            </a:r>
            <a:r>
              <a:rPr b="1" i="0" lang="en-GB" sz="3600" u="none" cap="none" strike="noStrike">
                <a:solidFill>
                  <a:srgbClr val="E8E8E8"/>
                </a:solidFill>
                <a:latin typeface="Helvetica Neue"/>
                <a:ea typeface="Helvetica Neue"/>
                <a:cs typeface="Helvetica Neue"/>
                <a:sym typeface="Helvetica Neue"/>
              </a:rPr>
              <a:t>.</a:t>
            </a:r>
            <a:r>
              <a:rPr b="1" lang="en-GB" sz="3600">
                <a:solidFill>
                  <a:srgbClr val="E8E8E8"/>
                </a:solidFill>
                <a:latin typeface="Helvetica Neue"/>
                <a:ea typeface="Helvetica Neue"/>
                <a:cs typeface="Helvetica Neue"/>
                <a:sym typeface="Helvetica Neue"/>
              </a:rPr>
              <a:t>GameDev</a:t>
            </a:r>
            <a:r>
              <a:rPr b="1" i="0" lang="en-GB" sz="3600" u="none" cap="none" strike="noStrike">
                <a:solidFill>
                  <a:srgbClr val="E8E8E8"/>
                </a:solidFill>
                <a:latin typeface="Helvetica Neue"/>
                <a:ea typeface="Helvetica Neue"/>
                <a:cs typeface="Helvetica Neue"/>
                <a:sym typeface="Helvetica Neue"/>
              </a:rPr>
              <a:t>.</a:t>
            </a:r>
            <a:r>
              <a:rPr b="1" lang="en-GB" sz="3600">
                <a:solidFill>
                  <a:srgbClr val="E8E8E8"/>
                </a:solidFill>
                <a:latin typeface="Helvetica Neue"/>
                <a:ea typeface="Helvetica Neue"/>
                <a:cs typeface="Helvetica Neue"/>
                <a:sym typeface="Helvetica Neue"/>
              </a:rPr>
              <a:t>tv</a:t>
            </a:r>
          </a:p>
        </p:txBody>
      </p:sp>
      <p:sp>
        <p:nvSpPr>
          <p:cNvPr id="58" name="Shape 58"/>
          <p:cNvSpPr txBox="1"/>
          <p:nvPr>
            <p:ph idx="12" type="sldNum"/>
          </p:nvPr>
        </p:nvSpPr>
        <p:spPr>
          <a:xfrm>
            <a:off x="8951861" y="9764613"/>
            <a:ext cx="370800" cy="383400"/>
          </a:xfrm>
          <a:prstGeom prst="rect">
            <a:avLst/>
          </a:prstGeom>
          <a:noFill/>
          <a:ln>
            <a:noFill/>
          </a:ln>
        </p:spPr>
        <p:txBody>
          <a:bodyPr anchorCtr="0" anchor="t" bIns="53550" lIns="53550" rIns="53550" wrap="square" tIns="53550">
            <a:noAutofit/>
          </a:bodyPr>
          <a:lstStyle/>
          <a:p>
            <a:pPr indent="0" lvl="0" marL="0" marR="0" rtl="0" algn="ctr">
              <a:lnSpc>
                <a:spcPct val="100000"/>
              </a:lnSpc>
              <a:spcBef>
                <a:spcPts val="0"/>
              </a:spcBef>
              <a:spcAft>
                <a:spcPts val="0"/>
              </a:spcAft>
              <a:buClr>
                <a:srgbClr val="FFFFFF"/>
              </a:buClr>
              <a:buSzPct val="25000"/>
              <a:buFont typeface="Helvetica Neue"/>
              <a:buNone/>
            </a:pPr>
            <a:fld id="{00000000-1234-1234-1234-123412341234}" type="slidenum">
              <a:rPr b="0" i="0" lang="en-GB" sz="1800" u="none" cap="none" strike="noStrike">
                <a:solidFill>
                  <a:srgbClr val="FFFFFF"/>
                </a:solidFill>
                <a:latin typeface="Helvetica Neue"/>
                <a:ea typeface="Helvetica Neue"/>
                <a:cs typeface="Helvetica Neue"/>
                <a:sym typeface="Helvetica Neue"/>
              </a:rPr>
              <a:t>‹#›</a:t>
            </a:fld>
          </a:p>
        </p:txBody>
      </p:sp>
      <p:sp>
        <p:nvSpPr>
          <p:cNvPr id="59" name="Shape 59"/>
          <p:cNvSpPr/>
          <p:nvPr/>
        </p:nvSpPr>
        <p:spPr>
          <a:xfrm>
            <a:off x="16209200" y="100181"/>
            <a:ext cx="1815000" cy="659400"/>
          </a:xfrm>
          <a:prstGeom prst="rect">
            <a:avLst/>
          </a:prstGeom>
          <a:noFill/>
          <a:ln>
            <a:noFill/>
          </a:ln>
        </p:spPr>
        <p:txBody>
          <a:bodyPr anchorCtr="0" anchor="ctr" bIns="53550" lIns="53550" rIns="53550" wrap="square" tIns="53550">
            <a:noAutofit/>
          </a:bodyPr>
          <a:lstStyle/>
          <a:p>
            <a:pPr indent="0" lvl="0" marL="0" marR="0" rtl="0" algn="r">
              <a:lnSpc>
                <a:spcPct val="120000"/>
              </a:lnSpc>
              <a:spcBef>
                <a:spcPts val="0"/>
              </a:spcBef>
              <a:spcAft>
                <a:spcPts val="0"/>
              </a:spcAft>
              <a:buClr>
                <a:srgbClr val="E8E8E8"/>
              </a:buClr>
              <a:buSzPct val="25000"/>
              <a:buFont typeface="Helvetica Neue"/>
              <a:buNone/>
            </a:pPr>
            <a:r>
              <a:rPr lang="en-GB" sz="1000"/>
              <a:t>z</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ide">
    <p:bg>
      <p:bgPr>
        <a:blipFill rotWithShape="1">
          <a:blip r:embed="rId2">
            <a:alphaModFix/>
          </a:blip>
          <a:stretch>
            <a:fillRect b="0" l="0" r="0" t="0"/>
          </a:stretch>
        </a:blipFill>
      </p:bgPr>
    </p:bg>
    <p:spTree>
      <p:nvGrpSpPr>
        <p:cNvPr id="60" name="Shape 60"/>
        <p:cNvGrpSpPr/>
        <p:nvPr/>
      </p:nvGrpSpPr>
      <p:grpSpPr>
        <a:xfrm>
          <a:off x="0" y="0"/>
          <a:ext cx="0" cy="0"/>
          <a:chOff x="0" y="0"/>
          <a:chExt cx="0" cy="0"/>
        </a:xfrm>
      </p:grpSpPr>
      <p:sp>
        <p:nvSpPr>
          <p:cNvPr id="61" name="Shape 61"/>
          <p:cNvSpPr/>
          <p:nvPr/>
        </p:nvSpPr>
        <p:spPr>
          <a:xfrm>
            <a:off x="587256" y="597866"/>
            <a:ext cx="17113200" cy="9091200"/>
          </a:xfrm>
          <a:prstGeom prst="rect">
            <a:avLst/>
          </a:prstGeom>
          <a:solidFill>
            <a:srgbClr val="000000">
              <a:alpha val="84710"/>
            </a:srgbClr>
          </a:solidFill>
          <a:ln>
            <a:noFill/>
          </a:ln>
        </p:spPr>
        <p:txBody>
          <a:bodyPr anchorCtr="0" anchor="ctr" bIns="53550" lIns="53550" rIns="53550" wrap="square" tIns="53550">
            <a:noAutofit/>
          </a:bodyPr>
          <a:lstStyle/>
          <a:p>
            <a:pPr indent="0" lvl="0" marL="0" marR="0" rtl="0" algn="ctr">
              <a:lnSpc>
                <a:spcPct val="100000"/>
              </a:lnSpc>
              <a:spcBef>
                <a:spcPts val="0"/>
              </a:spcBef>
              <a:spcAft>
                <a:spcPts val="0"/>
              </a:spcAft>
              <a:buClr>
                <a:srgbClr val="FFFFFF"/>
              </a:buClr>
              <a:buFont typeface="Helvetica Neue"/>
              <a:buNone/>
            </a:pPr>
            <a:r>
              <a:t/>
            </a:r>
            <a:endParaRPr b="0" i="0" sz="2800" u="none" cap="none" strike="noStrike">
              <a:solidFill>
                <a:srgbClr val="FFFFFF"/>
              </a:solidFill>
              <a:latin typeface="Helvetica Neue"/>
              <a:ea typeface="Helvetica Neue"/>
              <a:cs typeface="Helvetica Neue"/>
              <a:sym typeface="Helvetica Neue"/>
            </a:endParaRPr>
          </a:p>
        </p:txBody>
      </p:sp>
      <p:sp>
        <p:nvSpPr>
          <p:cNvPr id="62" name="Shape 62"/>
          <p:cNvSpPr txBox="1"/>
          <p:nvPr>
            <p:ph type="title"/>
          </p:nvPr>
        </p:nvSpPr>
        <p:spPr>
          <a:xfrm>
            <a:off x="860028" y="838894"/>
            <a:ext cx="16644000" cy="1254000"/>
          </a:xfrm>
          <a:prstGeom prst="rect">
            <a:avLst/>
          </a:prstGeom>
          <a:noFill/>
          <a:ln>
            <a:noFill/>
          </a:ln>
        </p:spPr>
        <p:txBody>
          <a:bodyPr anchorCtr="0" anchor="t" bIns="68550" lIns="68550" rIns="68550" wrap="square" tIns="68550"/>
          <a:lstStyle>
            <a:lvl1pPr indent="0" lvl="0"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1pPr>
            <a:lvl2pPr indent="177800" lvl="1"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2pPr>
            <a:lvl3pPr indent="355600" lvl="2"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3pPr>
            <a:lvl4pPr indent="508000" lvl="3"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4pPr>
            <a:lvl5pPr indent="685800" lvl="4"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5pPr>
            <a:lvl6pPr indent="863600" lvl="5"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6pPr>
            <a:lvl7pPr indent="1041400" lvl="6"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7pPr>
            <a:lvl8pPr indent="1193800" lvl="7"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8pPr>
            <a:lvl9pPr indent="1371600" lvl="8"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9pPr>
          </a:lstStyle>
          <a:p/>
        </p:txBody>
      </p:sp>
      <p:sp>
        <p:nvSpPr>
          <p:cNvPr id="63" name="Shape 63"/>
          <p:cNvSpPr txBox="1"/>
          <p:nvPr>
            <p:ph idx="1" type="body"/>
          </p:nvPr>
        </p:nvSpPr>
        <p:spPr>
          <a:xfrm>
            <a:off x="860028" y="2214264"/>
            <a:ext cx="16644000" cy="7197000"/>
          </a:xfrm>
          <a:prstGeom prst="rect">
            <a:avLst/>
          </a:prstGeom>
          <a:noFill/>
          <a:ln>
            <a:noFill/>
          </a:ln>
        </p:spPr>
        <p:txBody>
          <a:bodyPr anchorCtr="0" anchor="t" bIns="68550" lIns="68550" rIns="68550" wrap="square" tIns="68550"/>
          <a:lstStyle>
            <a:lvl1pPr indent="0" lvl="0" marL="0" marR="0" rtl="0" algn="l">
              <a:lnSpc>
                <a:spcPct val="115000"/>
              </a:lnSpc>
              <a:spcBef>
                <a:spcPts val="0"/>
              </a:spcBef>
              <a:spcAft>
                <a:spcPts val="0"/>
              </a:spcAft>
              <a:buClr>
                <a:srgbClr val="FFFFFF"/>
              </a:buClr>
              <a:buSzPct val="100000"/>
              <a:buFont typeface="Helvetica Neue"/>
              <a:buChar char="●"/>
              <a:defRPr b="0" i="0" sz="5400" u="none" cap="none" strike="noStrike">
                <a:solidFill>
                  <a:srgbClr val="FFFFFF"/>
                </a:solidFill>
                <a:latin typeface="Helvetica Neue"/>
                <a:ea typeface="Helvetica Neue"/>
                <a:cs typeface="Helvetica Neue"/>
                <a:sym typeface="Helvetica Neue"/>
              </a:defRPr>
            </a:lvl1pPr>
            <a:lvl2pPr indent="177800" lvl="1"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2pPr>
            <a:lvl3pPr indent="355600" lvl="2"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3pPr>
            <a:lvl4pPr indent="508000" lvl="3"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4pPr>
            <a:lvl5pPr indent="685800" lvl="4"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5pPr>
            <a:lvl6pPr indent="863600" lvl="5"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6pPr>
            <a:lvl7pPr indent="1041400" lvl="6"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7pPr>
            <a:lvl8pPr indent="1193800" lvl="7"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8pPr>
            <a:lvl9pPr indent="1371600" lvl="8"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9pPr>
          </a:lstStyle>
          <a:p/>
        </p:txBody>
      </p:sp>
      <p:sp>
        <p:nvSpPr>
          <p:cNvPr id="64" name="Shape 64"/>
          <p:cNvSpPr txBox="1"/>
          <p:nvPr>
            <p:ph idx="12" type="sldNum"/>
          </p:nvPr>
        </p:nvSpPr>
        <p:spPr>
          <a:xfrm>
            <a:off x="8951861" y="9764613"/>
            <a:ext cx="370800" cy="383400"/>
          </a:xfrm>
          <a:prstGeom prst="rect">
            <a:avLst/>
          </a:prstGeom>
          <a:noFill/>
          <a:ln>
            <a:noFill/>
          </a:ln>
        </p:spPr>
        <p:txBody>
          <a:bodyPr anchorCtr="0" anchor="t" bIns="53550" lIns="53550" rIns="53550" wrap="square" tIns="53550">
            <a:noAutofit/>
          </a:bodyPr>
          <a:lstStyle/>
          <a:p>
            <a:pPr indent="0" lvl="0" marL="0" marR="0" rtl="0" algn="ctr">
              <a:lnSpc>
                <a:spcPct val="100000"/>
              </a:lnSpc>
              <a:spcBef>
                <a:spcPts val="0"/>
              </a:spcBef>
              <a:spcAft>
                <a:spcPts val="0"/>
              </a:spcAft>
              <a:buClr>
                <a:srgbClr val="FFFFFF"/>
              </a:buClr>
              <a:buSzPct val="25000"/>
              <a:buFont typeface="Helvetica Neue"/>
              <a:buNone/>
            </a:pPr>
            <a:fld id="{00000000-1234-1234-1234-123412341234}" type="slidenum">
              <a:rPr b="0" i="0" lang="en-GB" sz="1800" u="none" cap="none" strike="noStrike">
                <a:solidFill>
                  <a:srgbClr val="FFFFFF"/>
                </a:solidFill>
                <a:latin typeface="Helvetica Neue"/>
                <a:ea typeface="Helvetica Neue"/>
                <a:cs typeface="Helvetica Neue"/>
                <a:sym typeface="Helvetica Neue"/>
              </a:rPr>
              <a:t>‹#›</a:t>
            </a:fld>
          </a:p>
        </p:txBody>
      </p:sp>
      <p:sp>
        <p:nvSpPr>
          <p:cNvPr id="65" name="Shape 65"/>
          <p:cNvSpPr txBox="1"/>
          <p:nvPr/>
        </p:nvSpPr>
        <p:spPr>
          <a:xfrm>
            <a:off x="587249" y="9689150"/>
            <a:ext cx="17113800" cy="383400"/>
          </a:xfrm>
          <a:prstGeom prst="rect">
            <a:avLst/>
          </a:prstGeom>
          <a:noFill/>
          <a:ln>
            <a:noFill/>
          </a:ln>
        </p:spPr>
        <p:txBody>
          <a:bodyPr anchorCtr="0" anchor="t" bIns="53550" lIns="53550" rIns="53550" wrap="square" tIns="53550">
            <a:noAutofit/>
          </a:bodyPr>
          <a:lstStyle/>
          <a:p>
            <a:pPr lvl="0" rtl="0" algn="ctr">
              <a:spcBef>
                <a:spcPts val="0"/>
              </a:spcBef>
              <a:buNone/>
            </a:pPr>
            <a:r>
              <a:rPr lang="en-GB" sz="2400">
                <a:solidFill>
                  <a:srgbClr val="F3F3F3"/>
                </a:solidFill>
                <a:latin typeface="Helvetica Neue"/>
                <a:ea typeface="Helvetica Neue"/>
                <a:cs typeface="Helvetica Neue"/>
                <a:sym typeface="Helvetica Neue"/>
              </a:rPr>
              <a:t>Live Google Slides at </a:t>
            </a:r>
            <a:r>
              <a:rPr lang="en-GB" sz="2400" u="sng">
                <a:solidFill>
                  <a:srgbClr val="F3F3F3"/>
                </a:solidFill>
                <a:latin typeface="Helvetica Neue"/>
                <a:ea typeface="Helvetica Neue"/>
                <a:cs typeface="Helvetica Neue"/>
                <a:sym typeface="Helvetica Neue"/>
                <a:hlinkClick r:id="rId3"/>
              </a:rPr>
              <a:t>http://bit.ly/UnrealSlides</a:t>
            </a:r>
            <a:r>
              <a:rPr lang="en-GB" sz="2400">
                <a:solidFill>
                  <a:srgbClr val="F3F3F3"/>
                </a:solidFill>
                <a:latin typeface="Helvetica Neue"/>
                <a:ea typeface="Helvetica Neue"/>
                <a:cs typeface="Helvetica Neue"/>
                <a:sym typeface="Helvetica Neue"/>
              </a:rPr>
              <a:t>.  Slides from https://www.udemy.com/unrealcourse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hallenge">
    <p:bg>
      <p:bgPr>
        <a:blipFill rotWithShape="1">
          <a:blip r:embed="rId2">
            <a:alphaModFix/>
          </a:blip>
          <a:stretch>
            <a:fillRect b="0" l="0" r="0" t="0"/>
          </a:stretch>
        </a:blipFill>
      </p:bgPr>
    </p:bg>
    <p:spTree>
      <p:nvGrpSpPr>
        <p:cNvPr id="66" name="Shape 66"/>
        <p:cNvGrpSpPr/>
        <p:nvPr/>
      </p:nvGrpSpPr>
      <p:grpSpPr>
        <a:xfrm>
          <a:off x="0" y="0"/>
          <a:ext cx="0" cy="0"/>
          <a:chOff x="0" y="0"/>
          <a:chExt cx="0" cy="0"/>
        </a:xfrm>
      </p:grpSpPr>
      <p:sp>
        <p:nvSpPr>
          <p:cNvPr id="67" name="Shape 67"/>
          <p:cNvSpPr/>
          <p:nvPr/>
        </p:nvSpPr>
        <p:spPr>
          <a:xfrm>
            <a:off x="587256" y="597866"/>
            <a:ext cx="17113200" cy="9091200"/>
          </a:xfrm>
          <a:prstGeom prst="rect">
            <a:avLst/>
          </a:prstGeom>
          <a:solidFill>
            <a:srgbClr val="000000">
              <a:alpha val="84710"/>
            </a:srgbClr>
          </a:solidFill>
          <a:ln>
            <a:noFill/>
          </a:ln>
        </p:spPr>
        <p:txBody>
          <a:bodyPr anchorCtr="0" anchor="ctr" bIns="53550" lIns="53550" rIns="53550" wrap="square" tIns="53550">
            <a:noAutofit/>
          </a:bodyPr>
          <a:lstStyle/>
          <a:p>
            <a:pPr indent="0" lvl="0" marL="0" marR="0" rtl="0" algn="ctr">
              <a:lnSpc>
                <a:spcPct val="100000"/>
              </a:lnSpc>
              <a:spcBef>
                <a:spcPts val="0"/>
              </a:spcBef>
              <a:spcAft>
                <a:spcPts val="0"/>
              </a:spcAft>
              <a:buClr>
                <a:srgbClr val="FFFFFF"/>
              </a:buClr>
              <a:buFont typeface="Helvetica Neue"/>
              <a:buNone/>
            </a:pPr>
            <a:r>
              <a:t/>
            </a:r>
            <a:endParaRPr b="0" i="0" sz="2800" u="none" cap="none" strike="noStrike">
              <a:solidFill>
                <a:srgbClr val="FFFFFF"/>
              </a:solidFill>
              <a:latin typeface="Helvetica Neue"/>
              <a:ea typeface="Helvetica Neue"/>
              <a:cs typeface="Helvetica Neue"/>
              <a:sym typeface="Helvetica Neue"/>
            </a:endParaRPr>
          </a:p>
        </p:txBody>
      </p:sp>
      <p:sp>
        <p:nvSpPr>
          <p:cNvPr id="68" name="Shape 68"/>
          <p:cNvSpPr txBox="1"/>
          <p:nvPr>
            <p:ph idx="1" type="body"/>
          </p:nvPr>
        </p:nvSpPr>
        <p:spPr>
          <a:xfrm>
            <a:off x="860028" y="838894"/>
            <a:ext cx="16644000" cy="1254000"/>
          </a:xfrm>
          <a:prstGeom prst="rect">
            <a:avLst/>
          </a:prstGeom>
          <a:noFill/>
          <a:ln>
            <a:noFill/>
          </a:ln>
        </p:spPr>
        <p:txBody>
          <a:bodyPr anchorCtr="0" anchor="t" bIns="68550" lIns="68550" rIns="68550" wrap="square" tIns="68550"/>
          <a:lstStyle>
            <a:lvl1pPr indent="0" lvl="0"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1pPr>
            <a:lvl2pPr indent="177800" lvl="1"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2pPr>
            <a:lvl3pPr indent="355600" lvl="2"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3pPr>
            <a:lvl4pPr indent="508000" lvl="3"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4pPr>
            <a:lvl5pPr indent="685800" lvl="4"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5pPr>
            <a:lvl6pPr indent="863600" lvl="5"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6pPr>
            <a:lvl7pPr indent="1041400" lvl="6"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7pPr>
            <a:lvl8pPr indent="1193800" lvl="7"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8pPr>
            <a:lvl9pPr indent="1371600" lvl="8"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9pPr>
          </a:lstStyle>
          <a:p/>
        </p:txBody>
      </p:sp>
      <p:sp>
        <p:nvSpPr>
          <p:cNvPr id="69" name="Shape 69"/>
          <p:cNvSpPr/>
          <p:nvPr/>
        </p:nvSpPr>
        <p:spPr>
          <a:xfrm>
            <a:off x="125225" y="177925"/>
            <a:ext cx="18034500" cy="9835200"/>
          </a:xfrm>
          <a:prstGeom prst="rect">
            <a:avLst/>
          </a:prstGeom>
          <a:noFill/>
          <a:ln cap="flat" cmpd="sng" w="889000">
            <a:solidFill>
              <a:srgbClr val="395677"/>
            </a:solidFill>
            <a:prstDash val="solid"/>
            <a:miter lim="8000"/>
            <a:headEnd len="med" w="med" type="none"/>
            <a:tailEnd len="med" w="med" type="none"/>
          </a:ln>
        </p:spPr>
        <p:txBody>
          <a:bodyPr anchorCtr="0" anchor="ctr" bIns="53550" lIns="53550" rIns="53550" wrap="square" tIns="53550">
            <a:noAutofit/>
          </a:bodyPr>
          <a:lstStyle/>
          <a:p>
            <a:pPr indent="0" lvl="0" marL="0" marR="0" rtl="0" algn="ctr">
              <a:lnSpc>
                <a:spcPct val="100000"/>
              </a:lnSpc>
              <a:spcBef>
                <a:spcPts val="0"/>
              </a:spcBef>
              <a:spcAft>
                <a:spcPts val="0"/>
              </a:spcAft>
              <a:buClr>
                <a:srgbClr val="FFFFFF"/>
              </a:buClr>
              <a:buFont typeface="Helvetica Neue"/>
              <a:buNone/>
            </a:pPr>
            <a:r>
              <a:t/>
            </a:r>
            <a:endParaRPr b="0" i="0" sz="2800" u="none" cap="none" strike="noStrike">
              <a:solidFill>
                <a:srgbClr val="FFFFFF"/>
              </a:solidFill>
              <a:latin typeface="Helvetica Neue"/>
              <a:ea typeface="Helvetica Neue"/>
              <a:cs typeface="Helvetica Neue"/>
              <a:sym typeface="Helvetica Neue"/>
            </a:endParaRPr>
          </a:p>
        </p:txBody>
      </p:sp>
      <p:sp>
        <p:nvSpPr>
          <p:cNvPr id="70" name="Shape 70"/>
          <p:cNvSpPr txBox="1"/>
          <p:nvPr>
            <p:ph idx="2" type="body"/>
          </p:nvPr>
        </p:nvSpPr>
        <p:spPr>
          <a:xfrm>
            <a:off x="860028" y="2214264"/>
            <a:ext cx="16644000" cy="7197000"/>
          </a:xfrm>
          <a:prstGeom prst="rect">
            <a:avLst/>
          </a:prstGeom>
          <a:noFill/>
          <a:ln>
            <a:noFill/>
          </a:ln>
        </p:spPr>
        <p:txBody>
          <a:bodyPr anchorCtr="0" anchor="t" bIns="68550" lIns="68550" rIns="68550" wrap="square" tIns="68550"/>
          <a:lstStyle>
            <a:lvl1pPr indent="0" lvl="0" marL="0" marR="0" rtl="0" algn="l">
              <a:lnSpc>
                <a:spcPct val="150000"/>
              </a:lnSpc>
              <a:spcBef>
                <a:spcPts val="0"/>
              </a:spcBef>
              <a:spcAft>
                <a:spcPts val="0"/>
              </a:spcAft>
              <a:buClr>
                <a:srgbClr val="FFFFFF"/>
              </a:buClr>
              <a:buSzPct val="100000"/>
              <a:buFont typeface="Helvetica Neue"/>
              <a:buChar char="●"/>
              <a:defRPr b="0" i="0" sz="5400" u="none" cap="none" strike="noStrike">
                <a:solidFill>
                  <a:srgbClr val="FFFFFF"/>
                </a:solidFill>
                <a:latin typeface="Helvetica Neue"/>
                <a:ea typeface="Helvetica Neue"/>
                <a:cs typeface="Helvetica Neue"/>
                <a:sym typeface="Helvetica Neue"/>
              </a:defRPr>
            </a:lvl1pPr>
            <a:lvl2pPr indent="177800" lvl="1"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2pPr>
            <a:lvl3pPr indent="355600" lvl="2"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3pPr>
            <a:lvl4pPr indent="508000" lvl="3"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4pPr>
            <a:lvl5pPr indent="685800" lvl="4"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5pPr>
            <a:lvl6pPr indent="863600" lvl="5"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6pPr>
            <a:lvl7pPr indent="1041400" lvl="6"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7pPr>
            <a:lvl8pPr indent="1193800" lvl="7"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8pPr>
            <a:lvl9pPr indent="1371600" lvl="8"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9pPr>
          </a:lstStyle>
          <a:p/>
        </p:txBody>
      </p:sp>
      <p:sp>
        <p:nvSpPr>
          <p:cNvPr id="71" name="Shape 71"/>
          <p:cNvSpPr txBox="1"/>
          <p:nvPr>
            <p:ph idx="12" type="sldNum"/>
          </p:nvPr>
        </p:nvSpPr>
        <p:spPr>
          <a:xfrm>
            <a:off x="8951861" y="9764613"/>
            <a:ext cx="370800" cy="383400"/>
          </a:xfrm>
          <a:prstGeom prst="rect">
            <a:avLst/>
          </a:prstGeom>
          <a:noFill/>
          <a:ln>
            <a:noFill/>
          </a:ln>
        </p:spPr>
        <p:txBody>
          <a:bodyPr anchorCtr="0" anchor="t" bIns="53550" lIns="53550" rIns="53550" wrap="square" tIns="53550">
            <a:noAutofit/>
          </a:bodyPr>
          <a:lstStyle/>
          <a:p>
            <a:pPr indent="0" lvl="0" marL="0" marR="0" rtl="0" algn="ctr">
              <a:lnSpc>
                <a:spcPct val="100000"/>
              </a:lnSpc>
              <a:spcBef>
                <a:spcPts val="0"/>
              </a:spcBef>
              <a:spcAft>
                <a:spcPts val="0"/>
              </a:spcAft>
              <a:buClr>
                <a:srgbClr val="FFFFFF"/>
              </a:buClr>
              <a:buSzPct val="25000"/>
              <a:buFont typeface="Helvetica Neue"/>
              <a:buNone/>
            </a:pPr>
            <a:fld id="{00000000-1234-1234-1234-123412341234}" type="slidenum">
              <a:rPr b="0" i="0" lang="en-GB" sz="18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BLANK">
    <p:spTree>
      <p:nvGrpSpPr>
        <p:cNvPr id="72" name="Shape 72"/>
        <p:cNvGrpSpPr/>
        <p:nvPr/>
      </p:nvGrpSpPr>
      <p:grpSpPr>
        <a:xfrm>
          <a:off x="0" y="0"/>
          <a:ext cx="0" cy="0"/>
          <a:chOff x="0" y="0"/>
          <a:chExt cx="0" cy="0"/>
        </a:xfrm>
      </p:grpSpPr>
      <p:sp>
        <p:nvSpPr>
          <p:cNvPr id="73" name="Shape 73"/>
          <p:cNvSpPr txBox="1"/>
          <p:nvPr>
            <p:ph idx="12" type="sldNum"/>
          </p:nvPr>
        </p:nvSpPr>
        <p:spPr>
          <a:xfrm>
            <a:off x="8951861" y="9764613"/>
            <a:ext cx="370800" cy="383400"/>
          </a:xfrm>
          <a:prstGeom prst="rect">
            <a:avLst/>
          </a:prstGeom>
          <a:noFill/>
          <a:ln>
            <a:noFill/>
          </a:ln>
        </p:spPr>
        <p:txBody>
          <a:bodyPr anchorCtr="0" anchor="t" bIns="53550" lIns="53550" rIns="53550" wrap="square" tIns="53550">
            <a:noAutofit/>
          </a:bodyPr>
          <a:lstStyle/>
          <a:p>
            <a:pPr indent="0" lvl="0" marL="0" marR="0" rtl="0" algn="ctr">
              <a:lnSpc>
                <a:spcPct val="100000"/>
              </a:lnSpc>
              <a:spcBef>
                <a:spcPts val="0"/>
              </a:spcBef>
              <a:spcAft>
                <a:spcPts val="0"/>
              </a:spcAft>
              <a:buClr>
                <a:srgbClr val="FFFFFF"/>
              </a:buClr>
              <a:buSzPct val="25000"/>
              <a:buFont typeface="Helvetica Neue"/>
              <a:buNone/>
            </a:pPr>
            <a:fld id="{00000000-1234-1234-1234-123412341234}" type="slidenum">
              <a:rPr b="0" i="0" lang="en-GB" sz="18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623400" y="4301700"/>
            <a:ext cx="17041200" cy="1683600"/>
          </a:xfrm>
          <a:prstGeom prst="rect">
            <a:avLst/>
          </a:prstGeom>
        </p:spPr>
        <p:txBody>
          <a:bodyPr anchorCtr="0" anchor="ctr" bIns="182850" lIns="182850" rIns="182850" wrap="square" tIns="182850"/>
          <a:lstStyle>
            <a:lvl1pPr lvl="0" algn="ctr">
              <a:spcBef>
                <a:spcPts val="0"/>
              </a:spcBef>
              <a:buSzPct val="100000"/>
              <a:defRPr sz="7200"/>
            </a:lvl1pPr>
            <a:lvl2pPr lvl="1" algn="ctr">
              <a:spcBef>
                <a:spcPts val="0"/>
              </a:spcBef>
              <a:buSzPct val="100000"/>
              <a:defRPr sz="7200"/>
            </a:lvl2pPr>
            <a:lvl3pPr lvl="2" algn="ctr">
              <a:spcBef>
                <a:spcPts val="0"/>
              </a:spcBef>
              <a:buSzPct val="100000"/>
              <a:defRPr sz="7200"/>
            </a:lvl3pPr>
            <a:lvl4pPr lvl="3" algn="ctr">
              <a:spcBef>
                <a:spcPts val="0"/>
              </a:spcBef>
              <a:buSzPct val="100000"/>
              <a:defRPr sz="7200"/>
            </a:lvl4pPr>
            <a:lvl5pPr lvl="4" algn="ctr">
              <a:spcBef>
                <a:spcPts val="0"/>
              </a:spcBef>
              <a:buSzPct val="100000"/>
              <a:defRPr sz="7200"/>
            </a:lvl5pPr>
            <a:lvl6pPr lvl="5" algn="ctr">
              <a:spcBef>
                <a:spcPts val="0"/>
              </a:spcBef>
              <a:buSzPct val="100000"/>
              <a:defRPr sz="7200"/>
            </a:lvl6pPr>
            <a:lvl7pPr lvl="6" algn="ctr">
              <a:spcBef>
                <a:spcPts val="0"/>
              </a:spcBef>
              <a:buSzPct val="100000"/>
              <a:defRPr sz="7200"/>
            </a:lvl7pPr>
            <a:lvl8pPr lvl="7" algn="ctr">
              <a:spcBef>
                <a:spcPts val="0"/>
              </a:spcBef>
              <a:buSzPct val="100000"/>
              <a:defRPr sz="7200"/>
            </a:lvl8pPr>
            <a:lvl9pPr lvl="8" algn="ctr">
              <a:spcBef>
                <a:spcPts val="0"/>
              </a:spcBef>
              <a:buSzPct val="100000"/>
              <a:defRPr sz="7200"/>
            </a:lvl9pPr>
          </a:lstStyle>
          <a:p/>
        </p:txBody>
      </p:sp>
      <p:sp>
        <p:nvSpPr>
          <p:cNvPr id="15" name="Shape 15"/>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623400" y="890050"/>
            <a:ext cx="17041200" cy="1145400"/>
          </a:xfrm>
          <a:prstGeom prst="rect">
            <a:avLst/>
          </a:prstGeom>
        </p:spPr>
        <p:txBody>
          <a:bodyPr anchorCtr="0" anchor="t" bIns="182850" lIns="182850" rIns="182850" wrap="square" tIns="18285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623400" y="2304950"/>
            <a:ext cx="17041200" cy="6832800"/>
          </a:xfrm>
          <a:prstGeom prst="rect">
            <a:avLst/>
          </a:prstGeom>
        </p:spPr>
        <p:txBody>
          <a:bodyPr anchorCtr="0" anchor="t" bIns="182850" lIns="182850" rIns="182850" wrap="square" tIns="18285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623400" y="890050"/>
            <a:ext cx="17041200" cy="1145400"/>
          </a:xfrm>
          <a:prstGeom prst="rect">
            <a:avLst/>
          </a:prstGeom>
        </p:spPr>
        <p:txBody>
          <a:bodyPr anchorCtr="0" anchor="t" bIns="182850" lIns="182850" rIns="182850" wrap="square" tIns="18285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623400" y="2304950"/>
            <a:ext cx="7999800" cy="6832800"/>
          </a:xfrm>
          <a:prstGeom prst="rect">
            <a:avLst/>
          </a:prstGeom>
        </p:spPr>
        <p:txBody>
          <a:bodyPr anchorCtr="0" anchor="t" bIns="182850" lIns="182850" rIns="182850" wrap="square" tIns="182850"/>
          <a:lstStyle>
            <a:lvl1pPr lvl="0">
              <a:spcBef>
                <a:spcPts val="0"/>
              </a:spcBef>
              <a:buSzPct val="100000"/>
              <a:defRPr sz="28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23" name="Shape 23"/>
          <p:cNvSpPr txBox="1"/>
          <p:nvPr>
            <p:ph idx="2" type="body"/>
          </p:nvPr>
        </p:nvSpPr>
        <p:spPr>
          <a:xfrm>
            <a:off x="9664800" y="2304950"/>
            <a:ext cx="7999800" cy="6832800"/>
          </a:xfrm>
          <a:prstGeom prst="rect">
            <a:avLst/>
          </a:prstGeom>
        </p:spPr>
        <p:txBody>
          <a:bodyPr anchorCtr="0" anchor="t" bIns="182850" lIns="182850" rIns="182850" wrap="square" tIns="182850"/>
          <a:lstStyle>
            <a:lvl1pPr lvl="0">
              <a:spcBef>
                <a:spcPts val="0"/>
              </a:spcBef>
              <a:buSzPct val="100000"/>
              <a:defRPr sz="28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24" name="Shape 24"/>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623400" y="890050"/>
            <a:ext cx="17041200" cy="1145400"/>
          </a:xfrm>
          <a:prstGeom prst="rect">
            <a:avLst/>
          </a:prstGeom>
        </p:spPr>
        <p:txBody>
          <a:bodyPr anchorCtr="0" anchor="t" bIns="182850" lIns="182850" rIns="182850" wrap="square" tIns="18285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623400" y="1111200"/>
            <a:ext cx="5616000" cy="1511400"/>
          </a:xfrm>
          <a:prstGeom prst="rect">
            <a:avLst/>
          </a:prstGeom>
        </p:spPr>
        <p:txBody>
          <a:bodyPr anchorCtr="0" anchor="b" bIns="182850" lIns="182850" rIns="182850" wrap="square" tIns="18285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0" name="Shape 30"/>
          <p:cNvSpPr txBox="1"/>
          <p:nvPr>
            <p:ph idx="1" type="body"/>
          </p:nvPr>
        </p:nvSpPr>
        <p:spPr>
          <a:xfrm>
            <a:off x="623400" y="2779200"/>
            <a:ext cx="5616000" cy="6358800"/>
          </a:xfrm>
          <a:prstGeom prst="rect">
            <a:avLst/>
          </a:prstGeom>
        </p:spPr>
        <p:txBody>
          <a:bodyPr anchorCtr="0" anchor="t" bIns="182850" lIns="182850" rIns="182850" wrap="square" tIns="18285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1" name="Shape 31"/>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980500" y="900300"/>
            <a:ext cx="12735600" cy="8181600"/>
          </a:xfrm>
          <a:prstGeom prst="rect">
            <a:avLst/>
          </a:prstGeom>
        </p:spPr>
        <p:txBody>
          <a:bodyPr anchorCtr="0" anchor="ctr" bIns="182850" lIns="182850" rIns="182850" wrap="square" tIns="182850"/>
          <a:lstStyle>
            <a:lvl1pPr lvl="0">
              <a:spcBef>
                <a:spcPts val="0"/>
              </a:spcBef>
              <a:buSzPct val="100000"/>
              <a:defRPr sz="9600"/>
            </a:lvl1pPr>
            <a:lvl2pPr lvl="1">
              <a:spcBef>
                <a:spcPts val="0"/>
              </a:spcBef>
              <a:buSzPct val="100000"/>
              <a:defRPr sz="9600"/>
            </a:lvl2pPr>
            <a:lvl3pPr lvl="2">
              <a:spcBef>
                <a:spcPts val="0"/>
              </a:spcBef>
              <a:buSzPct val="100000"/>
              <a:defRPr sz="9600"/>
            </a:lvl3pPr>
            <a:lvl4pPr lvl="3">
              <a:spcBef>
                <a:spcPts val="0"/>
              </a:spcBef>
              <a:buSzPct val="100000"/>
              <a:defRPr sz="9600"/>
            </a:lvl4pPr>
            <a:lvl5pPr lvl="4">
              <a:spcBef>
                <a:spcPts val="0"/>
              </a:spcBef>
              <a:buSzPct val="100000"/>
              <a:defRPr sz="9600"/>
            </a:lvl5pPr>
            <a:lvl6pPr lvl="5">
              <a:spcBef>
                <a:spcPts val="0"/>
              </a:spcBef>
              <a:buSzPct val="100000"/>
              <a:defRPr sz="9600"/>
            </a:lvl6pPr>
            <a:lvl7pPr lvl="6">
              <a:spcBef>
                <a:spcPts val="0"/>
              </a:spcBef>
              <a:buSzPct val="100000"/>
              <a:defRPr sz="9600"/>
            </a:lvl7pPr>
            <a:lvl8pPr lvl="7">
              <a:spcBef>
                <a:spcPts val="0"/>
              </a:spcBef>
              <a:buSzPct val="100000"/>
              <a:defRPr sz="9600"/>
            </a:lvl8pPr>
            <a:lvl9pPr lvl="8">
              <a:spcBef>
                <a:spcPts val="0"/>
              </a:spcBef>
              <a:buSzPct val="100000"/>
              <a:defRPr sz="9600"/>
            </a:lvl9pPr>
          </a:lstStyle>
          <a:p/>
        </p:txBody>
      </p:sp>
      <p:sp>
        <p:nvSpPr>
          <p:cNvPr id="34" name="Shape 34"/>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9144000" y="-250"/>
            <a:ext cx="9144000" cy="10287000"/>
          </a:xfrm>
          <a:prstGeom prst="rect">
            <a:avLst/>
          </a:prstGeom>
          <a:solidFill>
            <a:schemeClr val="lt2"/>
          </a:solidFill>
          <a:ln>
            <a:noFill/>
          </a:ln>
        </p:spPr>
        <p:txBody>
          <a:bodyPr anchorCtr="0" anchor="ctr" bIns="182850" lIns="182850" rIns="182850" wrap="square" tIns="182850">
            <a:noAutofit/>
          </a:bodyPr>
          <a:lstStyle/>
          <a:p>
            <a:pPr lvl="0">
              <a:spcBef>
                <a:spcPts val="0"/>
              </a:spcBef>
              <a:buNone/>
            </a:pPr>
            <a:r>
              <a:t/>
            </a:r>
            <a:endParaRPr/>
          </a:p>
        </p:txBody>
      </p:sp>
      <p:sp>
        <p:nvSpPr>
          <p:cNvPr id="37" name="Shape 37"/>
          <p:cNvSpPr txBox="1"/>
          <p:nvPr>
            <p:ph type="title"/>
          </p:nvPr>
        </p:nvSpPr>
        <p:spPr>
          <a:xfrm>
            <a:off x="531000" y="2466350"/>
            <a:ext cx="8090400" cy="2964600"/>
          </a:xfrm>
          <a:prstGeom prst="rect">
            <a:avLst/>
          </a:prstGeom>
        </p:spPr>
        <p:txBody>
          <a:bodyPr anchorCtr="0" anchor="b" bIns="182850" lIns="182850" rIns="182850" wrap="square" tIns="182850"/>
          <a:lstStyle>
            <a:lvl1pPr lvl="0" algn="ctr">
              <a:spcBef>
                <a:spcPts val="0"/>
              </a:spcBef>
              <a:buSzPct val="100000"/>
              <a:defRPr sz="8400"/>
            </a:lvl1pPr>
            <a:lvl2pPr lvl="1" algn="ctr">
              <a:spcBef>
                <a:spcPts val="0"/>
              </a:spcBef>
              <a:buSzPct val="100000"/>
              <a:defRPr sz="8400"/>
            </a:lvl2pPr>
            <a:lvl3pPr lvl="2" algn="ctr">
              <a:spcBef>
                <a:spcPts val="0"/>
              </a:spcBef>
              <a:buSzPct val="100000"/>
              <a:defRPr sz="8400"/>
            </a:lvl3pPr>
            <a:lvl4pPr lvl="3" algn="ctr">
              <a:spcBef>
                <a:spcPts val="0"/>
              </a:spcBef>
              <a:buSzPct val="100000"/>
              <a:defRPr sz="8400"/>
            </a:lvl4pPr>
            <a:lvl5pPr lvl="4" algn="ctr">
              <a:spcBef>
                <a:spcPts val="0"/>
              </a:spcBef>
              <a:buSzPct val="100000"/>
              <a:defRPr sz="8400"/>
            </a:lvl5pPr>
            <a:lvl6pPr lvl="5" algn="ctr">
              <a:spcBef>
                <a:spcPts val="0"/>
              </a:spcBef>
              <a:buSzPct val="100000"/>
              <a:defRPr sz="8400"/>
            </a:lvl6pPr>
            <a:lvl7pPr lvl="6" algn="ctr">
              <a:spcBef>
                <a:spcPts val="0"/>
              </a:spcBef>
              <a:buSzPct val="100000"/>
              <a:defRPr sz="8400"/>
            </a:lvl7pPr>
            <a:lvl8pPr lvl="7" algn="ctr">
              <a:spcBef>
                <a:spcPts val="0"/>
              </a:spcBef>
              <a:buSzPct val="100000"/>
              <a:defRPr sz="8400"/>
            </a:lvl8pPr>
            <a:lvl9pPr lvl="8" algn="ctr">
              <a:spcBef>
                <a:spcPts val="0"/>
              </a:spcBef>
              <a:buSzPct val="100000"/>
              <a:defRPr sz="8400"/>
            </a:lvl9pPr>
          </a:lstStyle>
          <a:p/>
        </p:txBody>
      </p:sp>
      <p:sp>
        <p:nvSpPr>
          <p:cNvPr id="38" name="Shape 38"/>
          <p:cNvSpPr txBox="1"/>
          <p:nvPr>
            <p:ph idx="1" type="subTitle"/>
          </p:nvPr>
        </p:nvSpPr>
        <p:spPr>
          <a:xfrm>
            <a:off x="531000" y="5606150"/>
            <a:ext cx="8090400" cy="2470200"/>
          </a:xfrm>
          <a:prstGeom prst="rect">
            <a:avLst/>
          </a:prstGeom>
        </p:spPr>
        <p:txBody>
          <a:bodyPr anchorCtr="0" anchor="t" bIns="182850" lIns="182850" rIns="182850" wrap="square" tIns="182850"/>
          <a:lstStyle>
            <a:lvl1pPr lvl="0" algn="ctr">
              <a:lnSpc>
                <a:spcPct val="100000"/>
              </a:lnSpc>
              <a:spcBef>
                <a:spcPts val="0"/>
              </a:spcBef>
              <a:spcAft>
                <a:spcPts val="0"/>
              </a:spcAft>
              <a:buSzPct val="100000"/>
              <a:buNone/>
              <a:defRPr sz="4200"/>
            </a:lvl1pPr>
            <a:lvl2pPr lvl="1" algn="ctr">
              <a:lnSpc>
                <a:spcPct val="100000"/>
              </a:lnSpc>
              <a:spcBef>
                <a:spcPts val="0"/>
              </a:spcBef>
              <a:spcAft>
                <a:spcPts val="0"/>
              </a:spcAft>
              <a:buSzPct val="100000"/>
              <a:buNone/>
              <a:defRPr sz="4200"/>
            </a:lvl2pPr>
            <a:lvl3pPr lvl="2" algn="ctr">
              <a:lnSpc>
                <a:spcPct val="100000"/>
              </a:lnSpc>
              <a:spcBef>
                <a:spcPts val="0"/>
              </a:spcBef>
              <a:spcAft>
                <a:spcPts val="0"/>
              </a:spcAft>
              <a:buSzPct val="100000"/>
              <a:buNone/>
              <a:defRPr sz="4200"/>
            </a:lvl3pPr>
            <a:lvl4pPr lvl="3" algn="ctr">
              <a:lnSpc>
                <a:spcPct val="100000"/>
              </a:lnSpc>
              <a:spcBef>
                <a:spcPts val="0"/>
              </a:spcBef>
              <a:spcAft>
                <a:spcPts val="0"/>
              </a:spcAft>
              <a:buSzPct val="100000"/>
              <a:buNone/>
              <a:defRPr sz="4200"/>
            </a:lvl4pPr>
            <a:lvl5pPr lvl="4" algn="ctr">
              <a:lnSpc>
                <a:spcPct val="100000"/>
              </a:lnSpc>
              <a:spcBef>
                <a:spcPts val="0"/>
              </a:spcBef>
              <a:spcAft>
                <a:spcPts val="0"/>
              </a:spcAft>
              <a:buSzPct val="100000"/>
              <a:buNone/>
              <a:defRPr sz="4200"/>
            </a:lvl5pPr>
            <a:lvl6pPr lvl="5" algn="ctr">
              <a:lnSpc>
                <a:spcPct val="100000"/>
              </a:lnSpc>
              <a:spcBef>
                <a:spcPts val="0"/>
              </a:spcBef>
              <a:spcAft>
                <a:spcPts val="0"/>
              </a:spcAft>
              <a:buSzPct val="100000"/>
              <a:buNone/>
              <a:defRPr sz="4200"/>
            </a:lvl6pPr>
            <a:lvl7pPr lvl="6" algn="ctr">
              <a:lnSpc>
                <a:spcPct val="100000"/>
              </a:lnSpc>
              <a:spcBef>
                <a:spcPts val="0"/>
              </a:spcBef>
              <a:spcAft>
                <a:spcPts val="0"/>
              </a:spcAft>
              <a:buSzPct val="100000"/>
              <a:buNone/>
              <a:defRPr sz="4200"/>
            </a:lvl7pPr>
            <a:lvl8pPr lvl="7" algn="ctr">
              <a:lnSpc>
                <a:spcPct val="100000"/>
              </a:lnSpc>
              <a:spcBef>
                <a:spcPts val="0"/>
              </a:spcBef>
              <a:spcAft>
                <a:spcPts val="0"/>
              </a:spcAft>
              <a:buSzPct val="100000"/>
              <a:buNone/>
              <a:defRPr sz="4200"/>
            </a:lvl8pPr>
            <a:lvl9pPr lvl="8" algn="ctr">
              <a:lnSpc>
                <a:spcPct val="100000"/>
              </a:lnSpc>
              <a:spcBef>
                <a:spcPts val="0"/>
              </a:spcBef>
              <a:spcAft>
                <a:spcPts val="0"/>
              </a:spcAft>
              <a:buSzPct val="100000"/>
              <a:buNone/>
              <a:defRPr sz="4200"/>
            </a:lvl9pPr>
          </a:lstStyle>
          <a:p/>
        </p:txBody>
      </p:sp>
      <p:sp>
        <p:nvSpPr>
          <p:cNvPr id="39" name="Shape 39"/>
          <p:cNvSpPr txBox="1"/>
          <p:nvPr>
            <p:ph idx="2" type="body"/>
          </p:nvPr>
        </p:nvSpPr>
        <p:spPr>
          <a:xfrm>
            <a:off x="9879000" y="1448150"/>
            <a:ext cx="7674000" cy="7390200"/>
          </a:xfrm>
          <a:prstGeom prst="rect">
            <a:avLst/>
          </a:prstGeom>
        </p:spPr>
        <p:txBody>
          <a:bodyPr anchorCtr="0" anchor="ctr" bIns="182850" lIns="182850" rIns="182850" wrap="square" tIns="18285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623400" y="8461150"/>
            <a:ext cx="11997600" cy="1210200"/>
          </a:xfrm>
          <a:prstGeom prst="rect">
            <a:avLst/>
          </a:prstGeom>
        </p:spPr>
        <p:txBody>
          <a:bodyPr anchorCtr="0" anchor="ctr" bIns="182850" lIns="182850" rIns="182850" wrap="square" tIns="182850"/>
          <a:lstStyle>
            <a:lvl1pPr lvl="0">
              <a:lnSpc>
                <a:spcPct val="100000"/>
              </a:lnSpc>
              <a:spcBef>
                <a:spcPts val="0"/>
              </a:spcBef>
              <a:spcAft>
                <a:spcPts val="0"/>
              </a:spcAft>
              <a:buNone/>
              <a:defRPr/>
            </a:lvl1pPr>
          </a:lstStyle>
          <a:p/>
        </p:txBody>
      </p:sp>
      <p:sp>
        <p:nvSpPr>
          <p:cNvPr id="43" name="Shape 43"/>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623400" y="890050"/>
            <a:ext cx="17041200" cy="1145400"/>
          </a:xfrm>
          <a:prstGeom prst="rect">
            <a:avLst/>
          </a:prstGeom>
          <a:noFill/>
          <a:ln>
            <a:noFill/>
          </a:ln>
        </p:spPr>
        <p:txBody>
          <a:bodyPr anchorCtr="0" anchor="t" bIns="182850" lIns="182850" rIns="182850" wrap="square" tIns="182850"/>
          <a:lstStyle>
            <a:lvl1pPr lvl="0">
              <a:spcBef>
                <a:spcPts val="0"/>
              </a:spcBef>
              <a:buClr>
                <a:schemeClr val="dk1"/>
              </a:buClr>
              <a:buSzPct val="100000"/>
              <a:buNone/>
              <a:defRPr sz="5600">
                <a:solidFill>
                  <a:schemeClr val="dk1"/>
                </a:solidFill>
              </a:defRPr>
            </a:lvl1pPr>
            <a:lvl2pPr lvl="1">
              <a:spcBef>
                <a:spcPts val="0"/>
              </a:spcBef>
              <a:buClr>
                <a:schemeClr val="dk1"/>
              </a:buClr>
              <a:buSzPct val="100000"/>
              <a:buNone/>
              <a:defRPr sz="5600">
                <a:solidFill>
                  <a:schemeClr val="dk1"/>
                </a:solidFill>
              </a:defRPr>
            </a:lvl2pPr>
            <a:lvl3pPr lvl="2">
              <a:spcBef>
                <a:spcPts val="0"/>
              </a:spcBef>
              <a:buClr>
                <a:schemeClr val="dk1"/>
              </a:buClr>
              <a:buSzPct val="100000"/>
              <a:buNone/>
              <a:defRPr sz="5600">
                <a:solidFill>
                  <a:schemeClr val="dk1"/>
                </a:solidFill>
              </a:defRPr>
            </a:lvl3pPr>
            <a:lvl4pPr lvl="3">
              <a:spcBef>
                <a:spcPts val="0"/>
              </a:spcBef>
              <a:buClr>
                <a:schemeClr val="dk1"/>
              </a:buClr>
              <a:buSzPct val="100000"/>
              <a:buNone/>
              <a:defRPr sz="5600">
                <a:solidFill>
                  <a:schemeClr val="dk1"/>
                </a:solidFill>
              </a:defRPr>
            </a:lvl4pPr>
            <a:lvl5pPr lvl="4">
              <a:spcBef>
                <a:spcPts val="0"/>
              </a:spcBef>
              <a:buClr>
                <a:schemeClr val="dk1"/>
              </a:buClr>
              <a:buSzPct val="100000"/>
              <a:buNone/>
              <a:defRPr sz="5600">
                <a:solidFill>
                  <a:schemeClr val="dk1"/>
                </a:solidFill>
              </a:defRPr>
            </a:lvl5pPr>
            <a:lvl6pPr lvl="5">
              <a:spcBef>
                <a:spcPts val="0"/>
              </a:spcBef>
              <a:buClr>
                <a:schemeClr val="dk1"/>
              </a:buClr>
              <a:buSzPct val="100000"/>
              <a:buNone/>
              <a:defRPr sz="5600">
                <a:solidFill>
                  <a:schemeClr val="dk1"/>
                </a:solidFill>
              </a:defRPr>
            </a:lvl6pPr>
            <a:lvl7pPr lvl="6">
              <a:spcBef>
                <a:spcPts val="0"/>
              </a:spcBef>
              <a:buClr>
                <a:schemeClr val="dk1"/>
              </a:buClr>
              <a:buSzPct val="100000"/>
              <a:buNone/>
              <a:defRPr sz="5600">
                <a:solidFill>
                  <a:schemeClr val="dk1"/>
                </a:solidFill>
              </a:defRPr>
            </a:lvl7pPr>
            <a:lvl8pPr lvl="7">
              <a:spcBef>
                <a:spcPts val="0"/>
              </a:spcBef>
              <a:buClr>
                <a:schemeClr val="dk1"/>
              </a:buClr>
              <a:buSzPct val="100000"/>
              <a:buNone/>
              <a:defRPr sz="5600">
                <a:solidFill>
                  <a:schemeClr val="dk1"/>
                </a:solidFill>
              </a:defRPr>
            </a:lvl8pPr>
            <a:lvl9pPr lvl="8">
              <a:spcBef>
                <a:spcPts val="0"/>
              </a:spcBef>
              <a:buClr>
                <a:schemeClr val="dk1"/>
              </a:buClr>
              <a:buSzPct val="100000"/>
              <a:buNone/>
              <a:defRPr sz="5600">
                <a:solidFill>
                  <a:schemeClr val="dk1"/>
                </a:solidFill>
              </a:defRPr>
            </a:lvl9pPr>
          </a:lstStyle>
          <a:p/>
        </p:txBody>
      </p:sp>
      <p:sp>
        <p:nvSpPr>
          <p:cNvPr id="7" name="Shape 7"/>
          <p:cNvSpPr txBox="1"/>
          <p:nvPr>
            <p:ph idx="1" type="body"/>
          </p:nvPr>
        </p:nvSpPr>
        <p:spPr>
          <a:xfrm>
            <a:off x="623400" y="2304950"/>
            <a:ext cx="17041200" cy="6832800"/>
          </a:xfrm>
          <a:prstGeom prst="rect">
            <a:avLst/>
          </a:prstGeom>
          <a:noFill/>
          <a:ln>
            <a:noFill/>
          </a:ln>
        </p:spPr>
        <p:txBody>
          <a:bodyPr anchorCtr="0" anchor="t" bIns="182850" lIns="182850" rIns="182850" wrap="square" tIns="182850"/>
          <a:lstStyle>
            <a:lvl1pPr lvl="0">
              <a:lnSpc>
                <a:spcPct val="115000"/>
              </a:lnSpc>
              <a:spcBef>
                <a:spcPts val="0"/>
              </a:spcBef>
              <a:spcAft>
                <a:spcPts val="3200"/>
              </a:spcAft>
              <a:buClr>
                <a:schemeClr val="dk2"/>
              </a:buClr>
              <a:buSzPct val="100000"/>
              <a:buChar char="●"/>
              <a:defRPr sz="3600">
                <a:solidFill>
                  <a:schemeClr val="dk2"/>
                </a:solidFill>
              </a:defRPr>
            </a:lvl1pPr>
            <a:lvl2pPr lvl="1">
              <a:lnSpc>
                <a:spcPct val="115000"/>
              </a:lnSpc>
              <a:spcBef>
                <a:spcPts val="0"/>
              </a:spcBef>
              <a:spcAft>
                <a:spcPts val="3200"/>
              </a:spcAft>
              <a:buClr>
                <a:schemeClr val="dk2"/>
              </a:buClr>
              <a:buSzPct val="100000"/>
              <a:buChar char="○"/>
              <a:defRPr sz="2800">
                <a:solidFill>
                  <a:schemeClr val="dk2"/>
                </a:solidFill>
              </a:defRPr>
            </a:lvl2pPr>
            <a:lvl3pPr lvl="2">
              <a:lnSpc>
                <a:spcPct val="115000"/>
              </a:lnSpc>
              <a:spcBef>
                <a:spcPts val="0"/>
              </a:spcBef>
              <a:spcAft>
                <a:spcPts val="3200"/>
              </a:spcAft>
              <a:buClr>
                <a:schemeClr val="dk2"/>
              </a:buClr>
              <a:buSzPct val="100000"/>
              <a:buChar char="■"/>
              <a:defRPr sz="2800">
                <a:solidFill>
                  <a:schemeClr val="dk2"/>
                </a:solidFill>
              </a:defRPr>
            </a:lvl3pPr>
            <a:lvl4pPr lvl="3">
              <a:lnSpc>
                <a:spcPct val="115000"/>
              </a:lnSpc>
              <a:spcBef>
                <a:spcPts val="0"/>
              </a:spcBef>
              <a:spcAft>
                <a:spcPts val="3200"/>
              </a:spcAft>
              <a:buClr>
                <a:schemeClr val="dk2"/>
              </a:buClr>
              <a:buSzPct val="100000"/>
              <a:buChar char="●"/>
              <a:defRPr sz="2800">
                <a:solidFill>
                  <a:schemeClr val="dk2"/>
                </a:solidFill>
              </a:defRPr>
            </a:lvl4pPr>
            <a:lvl5pPr lvl="4">
              <a:lnSpc>
                <a:spcPct val="115000"/>
              </a:lnSpc>
              <a:spcBef>
                <a:spcPts val="0"/>
              </a:spcBef>
              <a:spcAft>
                <a:spcPts val="3200"/>
              </a:spcAft>
              <a:buClr>
                <a:schemeClr val="dk2"/>
              </a:buClr>
              <a:buSzPct val="100000"/>
              <a:buChar char="○"/>
              <a:defRPr sz="2800">
                <a:solidFill>
                  <a:schemeClr val="dk2"/>
                </a:solidFill>
              </a:defRPr>
            </a:lvl5pPr>
            <a:lvl6pPr lvl="5">
              <a:lnSpc>
                <a:spcPct val="115000"/>
              </a:lnSpc>
              <a:spcBef>
                <a:spcPts val="0"/>
              </a:spcBef>
              <a:spcAft>
                <a:spcPts val="3200"/>
              </a:spcAft>
              <a:buClr>
                <a:schemeClr val="dk2"/>
              </a:buClr>
              <a:buSzPct val="100000"/>
              <a:buChar char="■"/>
              <a:defRPr sz="2800">
                <a:solidFill>
                  <a:schemeClr val="dk2"/>
                </a:solidFill>
              </a:defRPr>
            </a:lvl6pPr>
            <a:lvl7pPr lvl="6">
              <a:lnSpc>
                <a:spcPct val="115000"/>
              </a:lnSpc>
              <a:spcBef>
                <a:spcPts val="0"/>
              </a:spcBef>
              <a:spcAft>
                <a:spcPts val="3200"/>
              </a:spcAft>
              <a:buClr>
                <a:schemeClr val="dk2"/>
              </a:buClr>
              <a:buSzPct val="100000"/>
              <a:buChar char="●"/>
              <a:defRPr sz="2800">
                <a:solidFill>
                  <a:schemeClr val="dk2"/>
                </a:solidFill>
              </a:defRPr>
            </a:lvl7pPr>
            <a:lvl8pPr lvl="7">
              <a:lnSpc>
                <a:spcPct val="115000"/>
              </a:lnSpc>
              <a:spcBef>
                <a:spcPts val="0"/>
              </a:spcBef>
              <a:spcAft>
                <a:spcPts val="3200"/>
              </a:spcAft>
              <a:buClr>
                <a:schemeClr val="dk2"/>
              </a:buClr>
              <a:buSzPct val="100000"/>
              <a:buChar char="○"/>
              <a:defRPr sz="2800">
                <a:solidFill>
                  <a:schemeClr val="dk2"/>
                </a:solidFill>
              </a:defRPr>
            </a:lvl8pPr>
            <a:lvl9pPr lvl="8">
              <a:lnSpc>
                <a:spcPct val="115000"/>
              </a:lnSpc>
              <a:spcBef>
                <a:spcPts val="0"/>
              </a:spcBef>
              <a:spcAft>
                <a:spcPts val="3200"/>
              </a:spcAft>
              <a:buClr>
                <a:schemeClr val="dk2"/>
              </a:buClr>
              <a:buSzPct val="100000"/>
              <a:buChar char="■"/>
              <a:defRPr sz="2800">
                <a:solidFill>
                  <a:schemeClr val="dk2"/>
                </a:solidFill>
              </a:defRPr>
            </a:lvl9pPr>
          </a:lstStyle>
          <a:p/>
        </p:txBody>
      </p:sp>
      <p:sp>
        <p:nvSpPr>
          <p:cNvPr id="8" name="Shape 8"/>
          <p:cNvSpPr txBox="1"/>
          <p:nvPr>
            <p:ph idx="12" type="sldNum"/>
          </p:nvPr>
        </p:nvSpPr>
        <p:spPr>
          <a:xfrm>
            <a:off x="16944916" y="9326434"/>
            <a:ext cx="1097400" cy="787200"/>
          </a:xfrm>
          <a:prstGeom prst="rect">
            <a:avLst/>
          </a:prstGeom>
          <a:noFill/>
          <a:ln>
            <a:noFill/>
          </a:ln>
        </p:spPr>
        <p:txBody>
          <a:bodyPr anchorCtr="0" anchor="ctr" bIns="182850" lIns="182850" rIns="182850" wrap="square" tIns="182850">
            <a:noAutofit/>
          </a:bodyPr>
          <a:lstStyle/>
          <a:p>
            <a:pPr lvl="0" algn="r">
              <a:spcBef>
                <a:spcPts val="0"/>
              </a:spcBef>
              <a:buNone/>
            </a:pPr>
            <a:fld id="{00000000-1234-1234-1234-123412341234}" type="slidenum">
              <a:rPr lang="en-GB" sz="2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50" name="Shape 50"/>
        <p:cNvGrpSpPr/>
        <p:nvPr/>
      </p:nvGrpSpPr>
      <p:grpSpPr>
        <a:xfrm>
          <a:off x="0" y="0"/>
          <a:ext cx="0" cy="0"/>
          <a:chOff x="0" y="0"/>
          <a:chExt cx="0" cy="0"/>
        </a:xfrm>
      </p:grpSpPr>
      <p:sp>
        <p:nvSpPr>
          <p:cNvPr id="51" name="Shape 51"/>
          <p:cNvSpPr txBox="1"/>
          <p:nvPr>
            <p:ph type="title"/>
          </p:nvPr>
        </p:nvSpPr>
        <p:spPr>
          <a:xfrm>
            <a:off x="752593" y="4098577"/>
            <a:ext cx="16782600" cy="1353000"/>
          </a:xfrm>
          <a:prstGeom prst="rect">
            <a:avLst/>
          </a:prstGeom>
          <a:noFill/>
          <a:ln>
            <a:noFill/>
          </a:ln>
        </p:spPr>
        <p:txBody>
          <a:bodyPr anchorCtr="0" anchor="t" bIns="68550" lIns="68550" rIns="68550" wrap="square" tIns="68550"/>
          <a:lstStyle>
            <a:lvl1pPr indent="0" lvl="0"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1pPr>
            <a:lvl2pPr indent="177800" lvl="1"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2pPr>
            <a:lvl3pPr indent="355600" lvl="2"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3pPr>
            <a:lvl4pPr indent="508000" lvl="3"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4pPr>
            <a:lvl5pPr indent="685800" lvl="4"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5pPr>
            <a:lvl6pPr indent="863600" lvl="5"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6pPr>
            <a:lvl7pPr indent="1041400" lvl="6"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7pPr>
            <a:lvl8pPr indent="1193800" lvl="7"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8pPr>
            <a:lvl9pPr indent="1371600" lvl="8"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9pPr>
          </a:lstStyle>
          <a:p/>
        </p:txBody>
      </p:sp>
      <p:sp>
        <p:nvSpPr>
          <p:cNvPr id="52" name="Shape 52"/>
          <p:cNvSpPr txBox="1"/>
          <p:nvPr>
            <p:ph idx="1" type="body"/>
          </p:nvPr>
        </p:nvSpPr>
        <p:spPr>
          <a:xfrm>
            <a:off x="3625453" y="5304234"/>
            <a:ext cx="11037000" cy="1192200"/>
          </a:xfrm>
          <a:prstGeom prst="rect">
            <a:avLst/>
          </a:prstGeom>
          <a:noFill/>
          <a:ln>
            <a:noFill/>
          </a:ln>
        </p:spPr>
        <p:txBody>
          <a:bodyPr anchorCtr="0" anchor="t" bIns="68550" lIns="68550" rIns="68550" wrap="square" tIns="68550"/>
          <a:lstStyle>
            <a:lvl1pPr indent="0" lvl="0"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1pPr>
            <a:lvl2pPr indent="177800" lvl="1"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2pPr>
            <a:lvl3pPr indent="355600" lvl="2"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3pPr>
            <a:lvl4pPr indent="508000" lvl="3"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4pPr>
            <a:lvl5pPr indent="685800" lvl="4"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5pPr>
            <a:lvl6pPr indent="863600" lvl="5"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6pPr>
            <a:lvl7pPr indent="1041400" lvl="6"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7pPr>
            <a:lvl8pPr indent="1193800" lvl="7"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8pPr>
            <a:lvl9pPr indent="1371600" lvl="8"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9pPr>
          </a:lstStyle>
          <a:p/>
        </p:txBody>
      </p:sp>
      <p:sp>
        <p:nvSpPr>
          <p:cNvPr id="53" name="Shape 53"/>
          <p:cNvSpPr txBox="1"/>
          <p:nvPr>
            <p:ph idx="12" type="sldNum"/>
          </p:nvPr>
        </p:nvSpPr>
        <p:spPr>
          <a:xfrm>
            <a:off x="8951861" y="9764613"/>
            <a:ext cx="370800" cy="383400"/>
          </a:xfrm>
          <a:prstGeom prst="rect">
            <a:avLst/>
          </a:prstGeom>
          <a:noFill/>
          <a:ln>
            <a:noFill/>
          </a:ln>
        </p:spPr>
        <p:txBody>
          <a:bodyPr anchorCtr="0" anchor="t" bIns="53550" lIns="53550" rIns="53550" wrap="square" tIns="53550">
            <a:noAutofit/>
          </a:bodyPr>
          <a:lstStyle/>
          <a:p>
            <a:pPr indent="0" lvl="0" marL="0" marR="0" rtl="0" algn="ctr">
              <a:lnSpc>
                <a:spcPct val="100000"/>
              </a:lnSpc>
              <a:spcBef>
                <a:spcPts val="0"/>
              </a:spcBef>
              <a:spcAft>
                <a:spcPts val="0"/>
              </a:spcAft>
              <a:buClr>
                <a:srgbClr val="FFFFFF"/>
              </a:buClr>
              <a:buSzPct val="25000"/>
              <a:buFont typeface="Helvetica Neue"/>
              <a:buNone/>
            </a:pPr>
            <a:fld id="{00000000-1234-1234-1234-123412341234}" type="slidenum">
              <a:rPr b="0" i="0" lang="en-GB" sz="1800" u="none" cap="none" strike="noStrike">
                <a:solidFill>
                  <a:srgbClr val="FFFFFF"/>
                </a:solidFill>
                <a:latin typeface="Helvetica Neue"/>
                <a:ea typeface="Helvetica Neue"/>
                <a:cs typeface="Helvetica Neue"/>
                <a:sym typeface="Helvetica Neue"/>
              </a:rPr>
              <a:t>‹#›</a:t>
            </a:fld>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hyperlink" Target="http://www.unrealcourse.com" TargetMode="External"/><Relationship Id="rId4" Type="http://schemas.openxmlformats.org/officeDocument/2006/relationships/hyperlink" Target="https://docs.google.com/presentation/d/1H6uR_K1NtaNPbOuGd6pPQK3rqTDqmeUnugNDeW50a-c/edit?usp=sharin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8.xml"/><Relationship Id="rId3" Type="http://schemas.openxmlformats.org/officeDocument/2006/relationships/image" Target="../media/image4.gif"/><Relationship Id="rId4" Type="http://schemas.openxmlformats.org/officeDocument/2006/relationships/image" Target="../media/image7.gif"/><Relationship Id="rId5" Type="http://schemas.openxmlformats.org/officeDocument/2006/relationships/image" Target="../media/image3.png"/><Relationship Id="rId6" Type="http://schemas.openxmlformats.org/officeDocument/2006/relationships/image" Target="../media/image6.gif"/><Relationship Id="rId7" Type="http://schemas.openxmlformats.org/officeDocument/2006/relationships/image" Target="../media/image5.gif"/></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9.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0.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7.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5.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6.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0.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4.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5.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8.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4.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5.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7.xml"/><Relationship Id="rId3" Type="http://schemas.openxmlformats.org/officeDocument/2006/relationships/image" Target="../media/image8.png"/></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8.xml"/><Relationship Id="rId3" Type="http://schemas.openxmlformats.org/officeDocument/2006/relationships/image" Target="../media/image9.png"/></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0.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3.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4.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5.xml"/><Relationship Id="rId3" Type="http://schemas.openxmlformats.org/officeDocument/2006/relationships/image" Target="../media/image10.png"/></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6.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8.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0.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3.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4.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5.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6.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7.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8.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0.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1.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3.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5.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6.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7.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8.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0.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1.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3.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5.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6.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7.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8.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0.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1.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3.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4.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5.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6.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7.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8.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0.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1.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3.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4.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5.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6.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7.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8.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0.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1.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2.xml"/><Relationship Id="rId3" Type="http://schemas.openxmlformats.org/officeDocument/2006/relationships/image" Target="../media/image13.png"/><Relationship Id="rId4" Type="http://schemas.openxmlformats.org/officeDocument/2006/relationships/image" Target="../media/image12.jpg"/></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3.xml"/><Relationship Id="rId3" Type="http://schemas.openxmlformats.org/officeDocument/2006/relationships/image" Target="../media/image11.png"/></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5.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6.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7.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8.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0.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1.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2.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3.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4.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5.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6.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7.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8.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0.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1.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3.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4.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5.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6.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7.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8.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0.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1.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2.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3.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4.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5.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6.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7.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8.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0.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1.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3.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4.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5.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6.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7.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8.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0.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1.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3.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4.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5.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6.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7.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8.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0.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1.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3.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4.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5.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6.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7.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8.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0.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1.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3.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4.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5.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6.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7.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8.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0.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1.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6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Shape 7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Section 5 Slides - Testing Grounds</a:t>
            </a:r>
          </a:p>
        </p:txBody>
      </p:sp>
      <p:sp>
        <p:nvSpPr>
          <p:cNvPr id="79" name="Shape 7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lvl="0" rtl="0" algn="l">
              <a:lnSpc>
                <a:spcPct val="100000"/>
              </a:lnSpc>
              <a:spcBef>
                <a:spcPts val="0"/>
              </a:spcBef>
              <a:buNone/>
            </a:pPr>
            <a:r>
              <a:t/>
            </a:r>
            <a:endParaRPr sz="3600">
              <a:solidFill>
                <a:srgbClr val="FFFFFF"/>
              </a:solidFill>
            </a:endParaRPr>
          </a:p>
          <a:p>
            <a:pPr lvl="0" rtl="0" algn="l">
              <a:lnSpc>
                <a:spcPct val="100000"/>
              </a:lnSpc>
              <a:spcBef>
                <a:spcPts val="0"/>
              </a:spcBef>
              <a:buNone/>
            </a:pPr>
            <a:r>
              <a:t/>
            </a:r>
            <a:endParaRPr sz="3600"/>
          </a:p>
          <a:p>
            <a:pPr lvl="0" rtl="0" algn="l">
              <a:lnSpc>
                <a:spcPct val="100000"/>
              </a:lnSpc>
              <a:spcBef>
                <a:spcPts val="0"/>
              </a:spcBef>
              <a:buNone/>
            </a:pPr>
            <a:r>
              <a:rPr lang="en-GB" sz="3600"/>
              <a:t>These are the slides that accompany</a:t>
            </a:r>
            <a:r>
              <a:rPr lang="en-GB" sz="3600">
                <a:solidFill>
                  <a:srgbClr val="FFFFFF"/>
                </a:solidFill>
              </a:rPr>
              <a:t> the </a:t>
            </a:r>
            <a:r>
              <a:rPr lang="en-GB" sz="3600" u="sng">
                <a:solidFill>
                  <a:srgbClr val="FFFFFF"/>
                </a:solidFill>
                <a:hlinkClick r:id="rId3"/>
              </a:rPr>
              <a:t>Complete Unreal Developer Course</a:t>
            </a:r>
            <a:r>
              <a:rPr lang="en-GB" sz="3600">
                <a:solidFill>
                  <a:srgbClr val="FFFFFF"/>
                </a:solidFill>
              </a:rPr>
              <a:t>.</a:t>
            </a:r>
          </a:p>
          <a:p>
            <a:pPr lvl="0" rtl="0" algn="l">
              <a:lnSpc>
                <a:spcPct val="100000"/>
              </a:lnSpc>
              <a:spcBef>
                <a:spcPts val="0"/>
              </a:spcBef>
              <a:buNone/>
            </a:pPr>
            <a:r>
              <a:t/>
            </a:r>
            <a:endParaRPr sz="3600"/>
          </a:p>
          <a:p>
            <a:pPr lvl="0" rtl="0" algn="l">
              <a:lnSpc>
                <a:spcPct val="100000"/>
              </a:lnSpc>
              <a:spcBef>
                <a:spcPts val="0"/>
              </a:spcBef>
              <a:buNone/>
            </a:pPr>
            <a:r>
              <a:rPr lang="en-GB" sz="3600"/>
              <a:t>See me develop the slides as I write the course…</a:t>
            </a:r>
          </a:p>
          <a:p>
            <a:pPr lvl="0" rtl="0" algn="l">
              <a:lnSpc>
                <a:spcPct val="100000"/>
              </a:lnSpc>
              <a:spcBef>
                <a:spcPts val="0"/>
              </a:spcBef>
              <a:buNone/>
            </a:pPr>
            <a:r>
              <a:t/>
            </a:r>
            <a:endParaRPr sz="3600"/>
          </a:p>
          <a:p>
            <a:pPr indent="-685800" lvl="0" marL="914400" rtl="0" algn="l">
              <a:lnSpc>
                <a:spcPct val="100000"/>
              </a:lnSpc>
              <a:spcBef>
                <a:spcPts val="0"/>
              </a:spcBef>
              <a:spcAft>
                <a:spcPts val="0"/>
              </a:spcAft>
              <a:buSzPct val="100000"/>
              <a:buChar char="●"/>
            </a:pPr>
            <a:r>
              <a:rPr lang="en-GB" sz="3600"/>
              <a:t>Right click or Insert &gt; Comment to comment, especially if you see a typo</a:t>
            </a:r>
          </a:p>
          <a:p>
            <a:pPr indent="-685800" lvl="0" marL="914400" rtl="0" algn="l">
              <a:lnSpc>
                <a:spcPct val="100000"/>
              </a:lnSpc>
              <a:spcBef>
                <a:spcPts val="0"/>
              </a:spcBef>
              <a:buSzPct val="100000"/>
              <a:buChar char="●"/>
            </a:pPr>
            <a:r>
              <a:rPr lang="en-GB" sz="3600"/>
              <a:t>The slides will update immediately as I change things.</a:t>
            </a:r>
          </a:p>
          <a:p>
            <a:pPr lvl="0" rtl="0" algn="l">
              <a:lnSpc>
                <a:spcPct val="100000"/>
              </a:lnSpc>
              <a:spcBef>
                <a:spcPts val="0"/>
              </a:spcBef>
              <a:buNone/>
            </a:pPr>
            <a:r>
              <a:t/>
            </a:r>
            <a:endParaRPr sz="3600"/>
          </a:p>
          <a:p>
            <a:pPr lvl="0" rtl="0" algn="l">
              <a:lnSpc>
                <a:spcPct val="100000"/>
              </a:lnSpc>
              <a:spcBef>
                <a:spcPts val="0"/>
              </a:spcBef>
              <a:buNone/>
            </a:pPr>
            <a:r>
              <a:rPr lang="en-GB" sz="3600"/>
              <a:t>Enjoy your stay!</a:t>
            </a:r>
          </a:p>
          <a:p>
            <a:pPr lvl="0" rtl="0" algn="l">
              <a:lnSpc>
                <a:spcPct val="100000"/>
              </a:lnSpc>
              <a:spcBef>
                <a:spcPts val="0"/>
              </a:spcBef>
              <a:buNone/>
            </a:pPr>
            <a:r>
              <a:t/>
            </a:r>
            <a:endParaRPr sz="3600"/>
          </a:p>
          <a:p>
            <a:pPr lvl="0" algn="l">
              <a:lnSpc>
                <a:spcPct val="100000"/>
              </a:lnSpc>
              <a:spcBef>
                <a:spcPts val="0"/>
              </a:spcBef>
              <a:buNone/>
            </a:pPr>
            <a:r>
              <a:rPr lang="en-GB" sz="3600"/>
              <a:t>Ben Tristem</a:t>
            </a:r>
          </a:p>
        </p:txBody>
      </p:sp>
      <p:graphicFrame>
        <p:nvGraphicFramePr>
          <p:cNvPr id="80" name="Shape 80"/>
          <p:cNvGraphicFramePr/>
          <p:nvPr/>
        </p:nvGraphicFramePr>
        <p:xfrm>
          <a:off x="895200" y="2092900"/>
          <a:ext cx="3000000" cy="3000000"/>
        </p:xfrm>
        <a:graphic>
          <a:graphicData uri="http://schemas.openxmlformats.org/drawingml/2006/table">
            <a:tbl>
              <a:tblPr>
                <a:noFill/>
                <a:tableStyleId>{D15D8BE0-297C-4606-8EBD-34F87E9405A2}</a:tableStyleId>
              </a:tblPr>
              <a:tblGrid>
                <a:gridCol w="8179150"/>
                <a:gridCol w="8179150"/>
              </a:tblGrid>
              <a:tr h="762000">
                <a:tc>
                  <a:txBody>
                    <a:bodyPr>
                      <a:noAutofit/>
                    </a:bodyPr>
                    <a:lstStyle/>
                    <a:p>
                      <a:pPr lvl="0" rtl="0">
                        <a:spcBef>
                          <a:spcPts val="0"/>
                        </a:spcBef>
                        <a:buNone/>
                      </a:pPr>
                      <a:r>
                        <a:rPr lang="en-GB" sz="3600" u="sng">
                          <a:solidFill>
                            <a:srgbClr val="FFFFFF"/>
                          </a:solidFill>
                          <a:latin typeface="Helvetica Neue"/>
                          <a:ea typeface="Helvetica Neue"/>
                          <a:cs typeface="Helvetica Neue"/>
                          <a:sym typeface="Helvetica Neue"/>
                          <a:hlinkClick r:id="rId4"/>
                        </a:rPr>
                        <a:t>&lt;&lt; Back To Section 4</a:t>
                      </a:r>
                    </a:p>
                  </a:txBody>
                  <a:tcPr marT="182850" marB="182850" marR="182850" marL="182850">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lvl="0" rtl="0" algn="r">
                        <a:spcBef>
                          <a:spcPts val="0"/>
                        </a:spcBef>
                        <a:buNone/>
                      </a:pPr>
                      <a:r>
                        <a:t/>
                      </a:r>
                      <a:endParaRPr sz="3600">
                        <a:solidFill>
                          <a:srgbClr val="FFFFFF"/>
                        </a:solidFill>
                        <a:latin typeface="Helvetica Neue"/>
                        <a:ea typeface="Helvetica Neue"/>
                        <a:cs typeface="Helvetica Neue"/>
                        <a:sym typeface="Helvetica Neue"/>
                      </a:endParaRPr>
                    </a:p>
                  </a:txBody>
                  <a:tcPr marT="182850" marB="182850" marR="182850" marL="182850">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Shape 133"/>
          <p:cNvSpPr/>
          <p:nvPr/>
        </p:nvSpPr>
        <p:spPr>
          <a:xfrm>
            <a:off x="11355175" y="3531250"/>
            <a:ext cx="4380600" cy="1898400"/>
          </a:xfrm>
          <a:prstGeom prst="rect">
            <a:avLst/>
          </a:prstGeom>
          <a:solidFill>
            <a:srgbClr val="0000FF"/>
          </a:solidFill>
          <a:ln cap="flat" cmpd="sng" w="76200">
            <a:solidFill>
              <a:srgbClr val="FFFFFF"/>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134" name="Shape 134"/>
          <p:cNvSpPr/>
          <p:nvPr/>
        </p:nvSpPr>
        <p:spPr>
          <a:xfrm>
            <a:off x="6968825" y="3537250"/>
            <a:ext cx="4380600" cy="1898400"/>
          </a:xfrm>
          <a:prstGeom prst="rect">
            <a:avLst/>
          </a:prstGeom>
          <a:solidFill>
            <a:srgbClr val="0000FF"/>
          </a:solidFill>
          <a:ln cap="flat" cmpd="sng" w="76200">
            <a:solidFill>
              <a:srgbClr val="FFFFFF"/>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135" name="Shape 13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How the Grounds Spawn</a:t>
            </a:r>
          </a:p>
        </p:txBody>
      </p:sp>
      <p:sp>
        <p:nvSpPr>
          <p:cNvPr id="136" name="Shape 136"/>
          <p:cNvSpPr/>
          <p:nvPr/>
        </p:nvSpPr>
        <p:spPr>
          <a:xfrm>
            <a:off x="2552225" y="3537250"/>
            <a:ext cx="4380600" cy="1898400"/>
          </a:xfrm>
          <a:prstGeom prst="rect">
            <a:avLst/>
          </a:prstGeom>
          <a:solidFill>
            <a:srgbClr val="0000FF"/>
          </a:solidFill>
          <a:ln cap="flat" cmpd="sng" w="76200">
            <a:solidFill>
              <a:srgbClr val="FFFFFF"/>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cxnSp>
        <p:nvCxnSpPr>
          <p:cNvPr id="137" name="Shape 137"/>
          <p:cNvCxnSpPr/>
          <p:nvPr/>
        </p:nvCxnSpPr>
        <p:spPr>
          <a:xfrm>
            <a:off x="2588225" y="3479700"/>
            <a:ext cx="0" cy="2001600"/>
          </a:xfrm>
          <a:prstGeom prst="straightConnector1">
            <a:avLst/>
          </a:prstGeom>
          <a:noFill/>
          <a:ln cap="flat" cmpd="sng" w="114300">
            <a:solidFill>
              <a:srgbClr val="FF0000"/>
            </a:solidFill>
            <a:prstDash val="solid"/>
            <a:round/>
            <a:headEnd len="lg" w="lg" type="none"/>
            <a:tailEnd len="lg" w="lg" type="none"/>
          </a:ln>
        </p:spPr>
      </p:cxnSp>
      <p:cxnSp>
        <p:nvCxnSpPr>
          <p:cNvPr id="138" name="Shape 138"/>
          <p:cNvCxnSpPr/>
          <p:nvPr/>
        </p:nvCxnSpPr>
        <p:spPr>
          <a:xfrm>
            <a:off x="6950825" y="3491650"/>
            <a:ext cx="0" cy="1977600"/>
          </a:xfrm>
          <a:prstGeom prst="straightConnector1">
            <a:avLst/>
          </a:prstGeom>
          <a:noFill/>
          <a:ln cap="flat" cmpd="sng" w="114300">
            <a:solidFill>
              <a:srgbClr val="6AA84F"/>
            </a:solidFill>
            <a:prstDash val="solid"/>
            <a:round/>
            <a:headEnd len="lg" w="lg" type="none"/>
            <a:tailEnd len="lg" w="lg" type="none"/>
          </a:ln>
        </p:spPr>
      </p:cxnSp>
      <p:cxnSp>
        <p:nvCxnSpPr>
          <p:cNvPr id="139" name="Shape 139"/>
          <p:cNvCxnSpPr/>
          <p:nvPr/>
        </p:nvCxnSpPr>
        <p:spPr>
          <a:xfrm>
            <a:off x="6950825" y="3485650"/>
            <a:ext cx="0" cy="2001600"/>
          </a:xfrm>
          <a:prstGeom prst="straightConnector1">
            <a:avLst/>
          </a:prstGeom>
          <a:noFill/>
          <a:ln cap="flat" cmpd="sng" w="114300">
            <a:solidFill>
              <a:srgbClr val="FF0000"/>
            </a:solidFill>
            <a:prstDash val="solid"/>
            <a:round/>
            <a:headEnd len="lg" w="lg" type="none"/>
            <a:tailEnd len="lg" w="lg" type="none"/>
          </a:ln>
        </p:spPr>
      </p:cxnSp>
      <p:cxnSp>
        <p:nvCxnSpPr>
          <p:cNvPr id="140" name="Shape 140"/>
          <p:cNvCxnSpPr/>
          <p:nvPr/>
        </p:nvCxnSpPr>
        <p:spPr>
          <a:xfrm>
            <a:off x="6950825" y="3497650"/>
            <a:ext cx="0" cy="1977600"/>
          </a:xfrm>
          <a:prstGeom prst="straightConnector1">
            <a:avLst/>
          </a:prstGeom>
          <a:noFill/>
          <a:ln cap="flat" cmpd="sng" w="114300">
            <a:solidFill>
              <a:srgbClr val="6AA84F"/>
            </a:solidFill>
            <a:prstDash val="solid"/>
            <a:round/>
            <a:headEnd len="lg" w="lg" type="none"/>
            <a:tailEnd len="lg" w="lg" type="none"/>
          </a:ln>
        </p:spPr>
      </p:cxnSp>
      <p:cxnSp>
        <p:nvCxnSpPr>
          <p:cNvPr id="141" name="Shape 141"/>
          <p:cNvCxnSpPr/>
          <p:nvPr/>
        </p:nvCxnSpPr>
        <p:spPr>
          <a:xfrm>
            <a:off x="11367425" y="3497650"/>
            <a:ext cx="0" cy="1977600"/>
          </a:xfrm>
          <a:prstGeom prst="straightConnector1">
            <a:avLst/>
          </a:prstGeom>
          <a:noFill/>
          <a:ln cap="flat" cmpd="sng" w="114300">
            <a:solidFill>
              <a:srgbClr val="6AA84F"/>
            </a:solidFill>
            <a:prstDash val="solid"/>
            <a:round/>
            <a:headEnd len="lg" w="lg" type="none"/>
            <a:tailEnd len="lg" w="lg" type="none"/>
          </a:ln>
        </p:spPr>
      </p:cxnSp>
      <p:cxnSp>
        <p:nvCxnSpPr>
          <p:cNvPr id="142" name="Shape 142"/>
          <p:cNvCxnSpPr/>
          <p:nvPr/>
        </p:nvCxnSpPr>
        <p:spPr>
          <a:xfrm>
            <a:off x="6963075" y="3485650"/>
            <a:ext cx="0" cy="2001600"/>
          </a:xfrm>
          <a:prstGeom prst="straightConnector1">
            <a:avLst/>
          </a:prstGeom>
          <a:noFill/>
          <a:ln cap="flat" cmpd="sng" w="114300">
            <a:solidFill>
              <a:srgbClr val="FF0000"/>
            </a:solidFill>
            <a:prstDash val="solid"/>
            <a:round/>
            <a:headEnd len="lg" w="lg" type="none"/>
            <a:tailEnd len="lg" w="lg" type="none"/>
          </a:ln>
        </p:spPr>
      </p:cxnSp>
      <p:sp>
        <p:nvSpPr>
          <p:cNvPr id="143" name="Shape 143"/>
          <p:cNvSpPr txBox="1"/>
          <p:nvPr/>
        </p:nvSpPr>
        <p:spPr>
          <a:xfrm>
            <a:off x="2552225" y="5888950"/>
            <a:ext cx="9993000" cy="1350600"/>
          </a:xfrm>
          <a:prstGeom prst="rect">
            <a:avLst/>
          </a:prstGeom>
          <a:noFill/>
          <a:ln>
            <a:noFill/>
          </a:ln>
        </p:spPr>
        <p:txBody>
          <a:bodyPr anchorCtr="0" anchor="t" bIns="182850" lIns="182850" rIns="182850" wrap="square" tIns="182850">
            <a:noAutofit/>
          </a:bodyPr>
          <a:lstStyle/>
          <a:p>
            <a:pPr lvl="0">
              <a:spcBef>
                <a:spcPts val="0"/>
              </a:spcBef>
              <a:buNone/>
            </a:pPr>
            <a:r>
              <a:rPr lang="en-GB" sz="7200">
                <a:solidFill>
                  <a:srgbClr val="FF0000"/>
                </a:solidFill>
              </a:rPr>
              <a:t>AI alert event</a:t>
            </a:r>
          </a:p>
        </p:txBody>
      </p:sp>
      <p:sp>
        <p:nvSpPr>
          <p:cNvPr id="144" name="Shape 144"/>
          <p:cNvSpPr txBox="1"/>
          <p:nvPr/>
        </p:nvSpPr>
        <p:spPr>
          <a:xfrm>
            <a:off x="2552225" y="7033300"/>
            <a:ext cx="9993000" cy="1350600"/>
          </a:xfrm>
          <a:prstGeom prst="rect">
            <a:avLst/>
          </a:prstGeom>
          <a:noFill/>
          <a:ln>
            <a:noFill/>
          </a:ln>
        </p:spPr>
        <p:txBody>
          <a:bodyPr anchorCtr="0" anchor="t" bIns="182850" lIns="182850" rIns="182850" wrap="square" tIns="182850">
            <a:noAutofit/>
          </a:bodyPr>
          <a:lstStyle/>
          <a:p>
            <a:pPr lvl="0" rtl="0">
              <a:spcBef>
                <a:spcPts val="0"/>
              </a:spcBef>
              <a:buNone/>
            </a:pPr>
            <a:r>
              <a:rPr lang="en-GB" sz="7200">
                <a:solidFill>
                  <a:schemeClr val="accent3"/>
                </a:solidFill>
              </a:rPr>
              <a:t>Last AI dead</a:t>
            </a:r>
          </a:p>
        </p:txBody>
      </p:sp>
      <p:cxnSp>
        <p:nvCxnSpPr>
          <p:cNvPr id="145" name="Shape 145"/>
          <p:cNvCxnSpPr/>
          <p:nvPr/>
        </p:nvCxnSpPr>
        <p:spPr>
          <a:xfrm>
            <a:off x="5974325" y="4486450"/>
            <a:ext cx="1971000" cy="15600"/>
          </a:xfrm>
          <a:prstGeom prst="straightConnector1">
            <a:avLst/>
          </a:prstGeom>
          <a:noFill/>
          <a:ln cap="flat" cmpd="sng" w="38100">
            <a:solidFill>
              <a:srgbClr val="FFFFFF"/>
            </a:solidFill>
            <a:prstDash val="solid"/>
            <a:round/>
            <a:headEnd len="lg" w="lg" type="none"/>
            <a:tailEnd len="lg" w="lg"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1000"/>
                                        <p:tgtEl>
                                          <p:spTgt spid="1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par>
                                <p:cTn fill="hold" nodeType="with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par>
                                <p:cTn fill="hold" nodeType="with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36"/>
                                        </p:tgtEl>
                                      </p:cBhvr>
                                    </p:animEffect>
                                    <p:set>
                                      <p:cBhvr>
                                        <p:cTn dur="1" fill="hold">
                                          <p:stCondLst>
                                            <p:cond delay="1000"/>
                                          </p:stCondLst>
                                        </p:cTn>
                                        <p:tgtEl>
                                          <p:spTgt spid="13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37"/>
                                        </p:tgtEl>
                                      </p:cBhvr>
                                    </p:animEffect>
                                    <p:set>
                                      <p:cBhvr>
                                        <p:cTn dur="1" fill="hold">
                                          <p:stCondLst>
                                            <p:cond delay="1000"/>
                                          </p:stCondLst>
                                        </p:cTn>
                                        <p:tgtEl>
                                          <p:spTgt spid="13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5"/>
                                        </p:tgtEl>
                                      </p:cBhvr>
                                    </p:animEffect>
                                    <p:set>
                                      <p:cBhvr>
                                        <p:cTn dur="1" fill="hold">
                                          <p:stCondLst>
                                            <p:cond delay="1000"/>
                                          </p:stCondLst>
                                        </p:cTn>
                                        <p:tgtEl>
                                          <p:spTgt spid="14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4"/>
                                        </p:tgtEl>
                                      </p:cBhvr>
                                    </p:animEffect>
                                    <p:set>
                                      <p:cBhvr>
                                        <p:cTn dur="1" fill="hold">
                                          <p:stCondLst>
                                            <p:cond delay="1000"/>
                                          </p:stCondLst>
                                        </p:cTn>
                                        <p:tgtEl>
                                          <p:spTgt spid="14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3"/>
                                        </p:tgtEl>
                                      </p:cBhvr>
                                    </p:animEffect>
                                    <p:set>
                                      <p:cBhvr>
                                        <p:cTn dur="1" fill="hold">
                                          <p:stCondLst>
                                            <p:cond delay="1000"/>
                                          </p:stCondLst>
                                        </p:cTn>
                                        <p:tgtEl>
                                          <p:spTgt spid="143"/>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2" name="Shape 782"/>
        <p:cNvGrpSpPr/>
        <p:nvPr/>
      </p:nvGrpSpPr>
      <p:grpSpPr>
        <a:xfrm>
          <a:off x="0" y="0"/>
          <a:ext cx="0" cy="0"/>
          <a:chOff x="0" y="0"/>
          <a:chExt cx="0" cy="0"/>
        </a:xfrm>
      </p:grpSpPr>
      <p:sp>
        <p:nvSpPr>
          <p:cNvPr id="783" name="Shape 78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784" name="Shape 78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Why refactoring is so important.</a:t>
            </a:r>
          </a:p>
          <a:p>
            <a:pPr indent="-800100" lvl="0" marL="914400" rtl="0">
              <a:spcBef>
                <a:spcPts val="0"/>
              </a:spcBef>
              <a:spcAft>
                <a:spcPts val="0"/>
              </a:spcAft>
            </a:pPr>
            <a:r>
              <a:rPr lang="en-GB"/>
              <a:t>Refactor skills give you the edge.</a:t>
            </a:r>
          </a:p>
          <a:p>
            <a:pPr indent="-800100" lvl="0" marL="914400" rtl="0">
              <a:spcBef>
                <a:spcPts val="0"/>
              </a:spcBef>
            </a:pPr>
            <a:r>
              <a:rPr lang="en-GB"/>
              <a:t>What’s coming up in the next lectures.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4">
                                            <p:txEl>
                                              <p:pRg end="0" st="0"/>
                                            </p:txEl>
                                          </p:spTgt>
                                        </p:tgtEl>
                                        <p:attrNameLst>
                                          <p:attrName>style.visibility</p:attrName>
                                        </p:attrNameLst>
                                      </p:cBhvr>
                                      <p:to>
                                        <p:strVal val="visible"/>
                                      </p:to>
                                    </p:set>
                                    <p:animEffect filter="fade" transition="in">
                                      <p:cBhvr>
                                        <p:cTn dur="1000"/>
                                        <p:tgtEl>
                                          <p:spTgt spid="78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4">
                                            <p:txEl>
                                              <p:pRg end="1" st="1"/>
                                            </p:txEl>
                                          </p:spTgt>
                                        </p:tgtEl>
                                        <p:attrNameLst>
                                          <p:attrName>style.visibility</p:attrName>
                                        </p:attrNameLst>
                                      </p:cBhvr>
                                      <p:to>
                                        <p:strVal val="visible"/>
                                      </p:to>
                                    </p:set>
                                    <p:animEffect filter="fade" transition="in">
                                      <p:cBhvr>
                                        <p:cTn dur="1000"/>
                                        <p:tgtEl>
                                          <p:spTgt spid="78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4">
                                            <p:txEl>
                                              <p:pRg end="2" st="2"/>
                                            </p:txEl>
                                          </p:spTgt>
                                        </p:tgtEl>
                                        <p:attrNameLst>
                                          <p:attrName>style.visibility</p:attrName>
                                        </p:attrNameLst>
                                      </p:cBhvr>
                                      <p:to>
                                        <p:strVal val="visible"/>
                                      </p:to>
                                    </p:set>
                                    <p:animEffect filter="fade" transition="in">
                                      <p:cBhvr>
                                        <p:cTn dur="1000"/>
                                        <p:tgtEl>
                                          <p:spTgt spid="78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8" name="Shape 788"/>
        <p:cNvGrpSpPr/>
        <p:nvPr/>
      </p:nvGrpSpPr>
      <p:grpSpPr>
        <a:xfrm>
          <a:off x="0" y="0"/>
          <a:ext cx="0" cy="0"/>
          <a:chOff x="0" y="0"/>
          <a:chExt cx="0" cy="0"/>
        </a:xfrm>
      </p:grpSpPr>
      <p:sp>
        <p:nvSpPr>
          <p:cNvPr id="789" name="Shape 78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Target Structure</a:t>
            </a:r>
          </a:p>
        </p:txBody>
      </p:sp>
      <p:sp>
        <p:nvSpPr>
          <p:cNvPr id="790" name="Shape 79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762000" lvl="0" marL="914400" rtl="0">
              <a:spcBef>
                <a:spcPts val="0"/>
              </a:spcBef>
              <a:spcAft>
                <a:spcPts val="0"/>
              </a:spcAft>
              <a:buSzPct val="100000"/>
            </a:pPr>
            <a:r>
              <a:rPr lang="en-GB" sz="4800"/>
              <a:t>Levels</a:t>
            </a:r>
          </a:p>
          <a:p>
            <a:pPr indent="-762000" lvl="1" marL="1828800" rtl="0">
              <a:spcBef>
                <a:spcPts val="0"/>
              </a:spcBef>
              <a:spcAft>
                <a:spcPts val="0"/>
              </a:spcAft>
            </a:pPr>
            <a:r>
              <a:rPr lang="en-GB"/>
              <a:t>Level_1… </a:t>
            </a:r>
          </a:p>
          <a:p>
            <a:pPr indent="-762000" lvl="0" marL="914400" rtl="0">
              <a:spcBef>
                <a:spcPts val="0"/>
              </a:spcBef>
              <a:spcAft>
                <a:spcPts val="0"/>
              </a:spcAft>
              <a:buSzPct val="100000"/>
            </a:pPr>
            <a:r>
              <a:rPr lang="en-GB" sz="4800"/>
              <a:t>NPC</a:t>
            </a:r>
          </a:p>
          <a:p>
            <a:pPr indent="-762000" lvl="1" marL="1828800" rtl="0">
              <a:spcBef>
                <a:spcPts val="0"/>
              </a:spcBef>
              <a:spcAft>
                <a:spcPts val="0"/>
              </a:spcAft>
            </a:pPr>
            <a:r>
              <a:rPr lang="en-GB"/>
              <a:t>Animations</a:t>
            </a:r>
          </a:p>
          <a:p>
            <a:pPr indent="-762000" lvl="1" marL="1828800" rtl="0">
              <a:spcBef>
                <a:spcPts val="0"/>
              </a:spcBef>
              <a:spcAft>
                <a:spcPts val="0"/>
              </a:spcAft>
            </a:pPr>
            <a:r>
              <a:rPr lang="en-GB"/>
              <a:t>Character</a:t>
            </a:r>
          </a:p>
          <a:p>
            <a:pPr indent="-762000" lvl="1" marL="1828800" rtl="0">
              <a:spcBef>
                <a:spcPts val="0"/>
              </a:spcBef>
              <a:spcAft>
                <a:spcPts val="0"/>
              </a:spcAft>
            </a:pPr>
            <a:r>
              <a:rPr lang="en-GB"/>
              <a:t>AI</a:t>
            </a:r>
          </a:p>
          <a:p>
            <a:pPr indent="-762000" lvl="0" marL="914400" rtl="0">
              <a:spcBef>
                <a:spcPts val="0"/>
              </a:spcBef>
              <a:spcAft>
                <a:spcPts val="0"/>
              </a:spcAft>
              <a:buSzPct val="100000"/>
            </a:pPr>
            <a:r>
              <a:rPr lang="en-GB" sz="4800"/>
              <a:t>Player</a:t>
            </a:r>
          </a:p>
          <a:p>
            <a:pPr indent="-762000" lvl="0" marL="914400" rtl="0">
              <a:spcBef>
                <a:spcPts val="0"/>
              </a:spcBef>
              <a:spcAft>
                <a:spcPts val="0"/>
              </a:spcAft>
              <a:buSzPct val="100000"/>
            </a:pPr>
            <a:r>
              <a:rPr lang="en-GB" sz="4800"/>
              <a:t>Geometry</a:t>
            </a:r>
          </a:p>
          <a:p>
            <a:pPr indent="-762000" lvl="0" marL="914400" rtl="0">
              <a:spcBef>
                <a:spcPts val="0"/>
              </a:spcBef>
              <a:buSzPct val="100000"/>
            </a:pPr>
            <a:r>
              <a:rPr lang="en-GB" sz="4800"/>
              <a:t>Weapons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0" st="0"/>
                                            </p:txEl>
                                          </p:spTgt>
                                        </p:tgtEl>
                                        <p:attrNameLst>
                                          <p:attrName>style.visibility</p:attrName>
                                        </p:attrNameLst>
                                      </p:cBhvr>
                                      <p:to>
                                        <p:strVal val="visible"/>
                                      </p:to>
                                    </p:set>
                                    <p:animEffect filter="fade" transition="in">
                                      <p:cBhvr>
                                        <p:cTn dur="1000"/>
                                        <p:tgtEl>
                                          <p:spTgt spid="7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1" st="1"/>
                                            </p:txEl>
                                          </p:spTgt>
                                        </p:tgtEl>
                                        <p:attrNameLst>
                                          <p:attrName>style.visibility</p:attrName>
                                        </p:attrNameLst>
                                      </p:cBhvr>
                                      <p:to>
                                        <p:strVal val="visible"/>
                                      </p:to>
                                    </p:set>
                                    <p:animEffect filter="fade" transition="in">
                                      <p:cBhvr>
                                        <p:cTn dur="1000"/>
                                        <p:tgtEl>
                                          <p:spTgt spid="7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2" st="2"/>
                                            </p:txEl>
                                          </p:spTgt>
                                        </p:tgtEl>
                                        <p:attrNameLst>
                                          <p:attrName>style.visibility</p:attrName>
                                        </p:attrNameLst>
                                      </p:cBhvr>
                                      <p:to>
                                        <p:strVal val="visible"/>
                                      </p:to>
                                    </p:set>
                                    <p:animEffect filter="fade" transition="in">
                                      <p:cBhvr>
                                        <p:cTn dur="1000"/>
                                        <p:tgtEl>
                                          <p:spTgt spid="7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3" st="3"/>
                                            </p:txEl>
                                          </p:spTgt>
                                        </p:tgtEl>
                                        <p:attrNameLst>
                                          <p:attrName>style.visibility</p:attrName>
                                        </p:attrNameLst>
                                      </p:cBhvr>
                                      <p:to>
                                        <p:strVal val="visible"/>
                                      </p:to>
                                    </p:set>
                                    <p:animEffect filter="fade" transition="in">
                                      <p:cBhvr>
                                        <p:cTn dur="1000"/>
                                        <p:tgtEl>
                                          <p:spTgt spid="79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4" st="4"/>
                                            </p:txEl>
                                          </p:spTgt>
                                        </p:tgtEl>
                                        <p:attrNameLst>
                                          <p:attrName>style.visibility</p:attrName>
                                        </p:attrNameLst>
                                      </p:cBhvr>
                                      <p:to>
                                        <p:strVal val="visible"/>
                                      </p:to>
                                    </p:set>
                                    <p:animEffect filter="fade" transition="in">
                                      <p:cBhvr>
                                        <p:cTn dur="1000"/>
                                        <p:tgtEl>
                                          <p:spTgt spid="79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5" st="5"/>
                                            </p:txEl>
                                          </p:spTgt>
                                        </p:tgtEl>
                                        <p:attrNameLst>
                                          <p:attrName>style.visibility</p:attrName>
                                        </p:attrNameLst>
                                      </p:cBhvr>
                                      <p:to>
                                        <p:strVal val="visible"/>
                                      </p:to>
                                    </p:set>
                                    <p:animEffect filter="fade" transition="in">
                                      <p:cBhvr>
                                        <p:cTn dur="1000"/>
                                        <p:tgtEl>
                                          <p:spTgt spid="790">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6" st="6"/>
                                            </p:txEl>
                                          </p:spTgt>
                                        </p:tgtEl>
                                        <p:attrNameLst>
                                          <p:attrName>style.visibility</p:attrName>
                                        </p:attrNameLst>
                                      </p:cBhvr>
                                      <p:to>
                                        <p:strVal val="visible"/>
                                      </p:to>
                                    </p:set>
                                    <p:animEffect filter="fade" transition="in">
                                      <p:cBhvr>
                                        <p:cTn dur="1000"/>
                                        <p:tgtEl>
                                          <p:spTgt spid="790">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7" st="7"/>
                                            </p:txEl>
                                          </p:spTgt>
                                        </p:tgtEl>
                                        <p:attrNameLst>
                                          <p:attrName>style.visibility</p:attrName>
                                        </p:attrNameLst>
                                      </p:cBhvr>
                                      <p:to>
                                        <p:strVal val="visible"/>
                                      </p:to>
                                    </p:set>
                                    <p:animEffect filter="fade" transition="in">
                                      <p:cBhvr>
                                        <p:cTn dur="1000"/>
                                        <p:tgtEl>
                                          <p:spTgt spid="790">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8" st="8"/>
                                            </p:txEl>
                                          </p:spTgt>
                                        </p:tgtEl>
                                        <p:attrNameLst>
                                          <p:attrName>style.visibility</p:attrName>
                                        </p:attrNameLst>
                                      </p:cBhvr>
                                      <p:to>
                                        <p:strVal val="visible"/>
                                      </p:to>
                                    </p:set>
                                    <p:animEffect filter="fade" transition="in">
                                      <p:cBhvr>
                                        <p:cTn dur="1000"/>
                                        <p:tgtEl>
                                          <p:spTgt spid="790">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4" name="Shape 794"/>
        <p:cNvGrpSpPr/>
        <p:nvPr/>
      </p:nvGrpSpPr>
      <p:grpSpPr>
        <a:xfrm>
          <a:off x="0" y="0"/>
          <a:ext cx="0" cy="0"/>
          <a:chOff x="0" y="0"/>
          <a:chExt cx="0" cy="0"/>
        </a:xfrm>
      </p:grpSpPr>
      <p:sp>
        <p:nvSpPr>
          <p:cNvPr id="795" name="Shape 79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Clean-up Your Folders</a:t>
            </a:r>
          </a:p>
        </p:txBody>
      </p:sp>
      <p:sp>
        <p:nvSpPr>
          <p:cNvPr id="796" name="Shape 79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Check references, or delete and read warning</a:t>
            </a:r>
          </a:p>
          <a:p>
            <a:pPr indent="-800100" lvl="0" marL="914400" rtl="0">
              <a:spcBef>
                <a:spcPts val="0"/>
              </a:spcBef>
              <a:spcAft>
                <a:spcPts val="0"/>
              </a:spcAft>
            </a:pPr>
            <a:r>
              <a:rPr lang="en-GB"/>
              <a:t>“Fix-up redirectors” if you’re having issues</a:t>
            </a:r>
          </a:p>
          <a:p>
            <a:pPr indent="-800100" lvl="0" marL="914400" rtl="0">
              <a:spcBef>
                <a:spcPts val="0"/>
              </a:spcBef>
              <a:spcAft>
                <a:spcPts val="0"/>
              </a:spcAft>
            </a:pPr>
            <a:r>
              <a:rPr lang="en-GB"/>
              <a:t>Create a folder structure that makes sense to you</a:t>
            </a:r>
          </a:p>
          <a:p>
            <a:pPr indent="-800100" lvl="0" marL="914400" rtl="0">
              <a:spcBef>
                <a:spcPts val="0"/>
              </a:spcBef>
              <a:spcAft>
                <a:spcPts val="0"/>
              </a:spcAft>
            </a:pPr>
            <a:r>
              <a:rPr lang="en-GB"/>
              <a:t>Remember you can filter by type</a:t>
            </a:r>
          </a:p>
          <a:p>
            <a:pPr indent="-800100" lvl="0" marL="914400" rtl="0">
              <a:spcBef>
                <a:spcPts val="0"/>
              </a:spcBef>
              <a:spcAft>
                <a:spcPts val="0"/>
              </a:spcAft>
            </a:pPr>
            <a:r>
              <a:rPr lang="en-GB"/>
              <a:t>So you may as well add some other value</a:t>
            </a:r>
          </a:p>
          <a:p>
            <a:pPr indent="-800100" lvl="0" marL="914400" rtl="0">
              <a:spcBef>
                <a:spcPts val="0"/>
              </a:spcBef>
            </a:pPr>
            <a:r>
              <a:rPr lang="en-GB"/>
              <a:t>I suggest something similar to Epic’s structure.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0" st="0"/>
                                            </p:txEl>
                                          </p:spTgt>
                                        </p:tgtEl>
                                        <p:attrNameLst>
                                          <p:attrName>style.visibility</p:attrName>
                                        </p:attrNameLst>
                                      </p:cBhvr>
                                      <p:to>
                                        <p:strVal val="visible"/>
                                      </p:to>
                                    </p:set>
                                    <p:animEffect filter="fade" transition="in">
                                      <p:cBhvr>
                                        <p:cTn dur="1000"/>
                                        <p:tgtEl>
                                          <p:spTgt spid="79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1" st="1"/>
                                            </p:txEl>
                                          </p:spTgt>
                                        </p:tgtEl>
                                        <p:attrNameLst>
                                          <p:attrName>style.visibility</p:attrName>
                                        </p:attrNameLst>
                                      </p:cBhvr>
                                      <p:to>
                                        <p:strVal val="visible"/>
                                      </p:to>
                                    </p:set>
                                    <p:animEffect filter="fade" transition="in">
                                      <p:cBhvr>
                                        <p:cTn dur="1000"/>
                                        <p:tgtEl>
                                          <p:spTgt spid="79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2" st="2"/>
                                            </p:txEl>
                                          </p:spTgt>
                                        </p:tgtEl>
                                        <p:attrNameLst>
                                          <p:attrName>style.visibility</p:attrName>
                                        </p:attrNameLst>
                                      </p:cBhvr>
                                      <p:to>
                                        <p:strVal val="visible"/>
                                      </p:to>
                                    </p:set>
                                    <p:animEffect filter="fade" transition="in">
                                      <p:cBhvr>
                                        <p:cTn dur="1000"/>
                                        <p:tgtEl>
                                          <p:spTgt spid="79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3" st="3"/>
                                            </p:txEl>
                                          </p:spTgt>
                                        </p:tgtEl>
                                        <p:attrNameLst>
                                          <p:attrName>style.visibility</p:attrName>
                                        </p:attrNameLst>
                                      </p:cBhvr>
                                      <p:to>
                                        <p:strVal val="visible"/>
                                      </p:to>
                                    </p:set>
                                    <p:animEffect filter="fade" transition="in">
                                      <p:cBhvr>
                                        <p:cTn dur="1000"/>
                                        <p:tgtEl>
                                          <p:spTgt spid="79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4" st="4"/>
                                            </p:txEl>
                                          </p:spTgt>
                                        </p:tgtEl>
                                        <p:attrNameLst>
                                          <p:attrName>style.visibility</p:attrName>
                                        </p:attrNameLst>
                                      </p:cBhvr>
                                      <p:to>
                                        <p:strVal val="visible"/>
                                      </p:to>
                                    </p:set>
                                    <p:animEffect filter="fade" transition="in">
                                      <p:cBhvr>
                                        <p:cTn dur="1000"/>
                                        <p:tgtEl>
                                          <p:spTgt spid="79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5" st="5"/>
                                            </p:txEl>
                                          </p:spTgt>
                                        </p:tgtEl>
                                        <p:attrNameLst>
                                          <p:attrName>style.visibility</p:attrName>
                                        </p:attrNameLst>
                                      </p:cBhvr>
                                      <p:to>
                                        <p:strVal val="visible"/>
                                      </p:to>
                                    </p:set>
                                    <p:animEffect filter="fade" transition="in">
                                      <p:cBhvr>
                                        <p:cTn dur="1000"/>
                                        <p:tgtEl>
                                          <p:spTgt spid="79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0" name="Shape 800"/>
        <p:cNvGrpSpPr/>
        <p:nvPr/>
      </p:nvGrpSpPr>
      <p:grpSpPr>
        <a:xfrm>
          <a:off x="0" y="0"/>
          <a:ext cx="0" cy="0"/>
          <a:chOff x="0" y="0"/>
          <a:chExt cx="0" cy="0"/>
        </a:xfrm>
      </p:grpSpPr>
      <p:sp>
        <p:nvSpPr>
          <p:cNvPr id="801" name="Shape 80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Changes Sam Made - Part 1</a:t>
            </a:r>
          </a:p>
        </p:txBody>
      </p:sp>
      <p:sp>
        <p:nvSpPr>
          <p:cNvPr id="802" name="Shape 80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lvl="0" rtl="0">
              <a:spcBef>
                <a:spcPts val="0"/>
              </a:spcBef>
              <a:buNone/>
            </a:pPr>
            <a:r>
              <a:rPr i="1" lang="en-GB" sz="2800"/>
              <a:t>Remember you can show redirectors with Content Browser &gt; Filters &gt; Other Filters &gt; Show Redirectors.</a:t>
            </a:r>
          </a:p>
          <a:p>
            <a:pPr lvl="0" rtl="0">
              <a:spcBef>
                <a:spcPts val="0"/>
              </a:spcBef>
              <a:buNone/>
            </a:pPr>
            <a:r>
              <a:t/>
            </a:r>
            <a:endParaRPr sz="2800"/>
          </a:p>
          <a:p>
            <a:pPr indent="-635000" lvl="0" marL="914400" rtl="0">
              <a:spcBef>
                <a:spcPts val="0"/>
              </a:spcBef>
              <a:spcAft>
                <a:spcPts val="0"/>
              </a:spcAft>
              <a:buSzPct val="100000"/>
              <a:buAutoNum type="arabicPeriod"/>
            </a:pPr>
            <a:r>
              <a:rPr lang="en-GB" sz="2800"/>
              <a:t>Make new </a:t>
            </a:r>
            <a:r>
              <a:rPr b="1" lang="en-GB" sz="2800"/>
              <a:t>Levels </a:t>
            </a:r>
            <a:r>
              <a:rPr lang="en-GB" sz="2800"/>
              <a:t>folder in Unreal (in this case it overlaps with the filter options)</a:t>
            </a:r>
          </a:p>
          <a:p>
            <a:pPr indent="-635000" lvl="0" marL="914400" rtl="0">
              <a:spcBef>
                <a:spcPts val="0"/>
              </a:spcBef>
              <a:spcAft>
                <a:spcPts val="0"/>
              </a:spcAft>
              <a:buSzPct val="100000"/>
              <a:buAutoNum type="arabicPeriod"/>
            </a:pPr>
            <a:r>
              <a:rPr lang="en-GB" sz="2800"/>
              <a:t>Move </a:t>
            </a:r>
            <a:r>
              <a:rPr b="1" lang="en-GB" sz="2800"/>
              <a:t>FirstPersonExampleMap</a:t>
            </a:r>
            <a:r>
              <a:rPr lang="en-GB" sz="2800"/>
              <a:t> from </a:t>
            </a:r>
            <a:r>
              <a:rPr b="1" lang="en-GB" sz="2800"/>
              <a:t>FirstPersonCPP/Maps</a:t>
            </a:r>
            <a:r>
              <a:rPr lang="en-GB" sz="2800"/>
              <a:t> to </a:t>
            </a:r>
            <a:r>
              <a:rPr b="1" lang="en-GB" sz="2800"/>
              <a:t>Levels</a:t>
            </a:r>
          </a:p>
          <a:p>
            <a:pPr indent="-635000" lvl="0" marL="914400" rtl="0">
              <a:spcBef>
                <a:spcPts val="0"/>
              </a:spcBef>
              <a:spcAft>
                <a:spcPts val="0"/>
              </a:spcAft>
              <a:buSzPct val="100000"/>
              <a:buAutoNum type="arabicPeriod"/>
            </a:pPr>
            <a:r>
              <a:rPr lang="en-GB" sz="2800"/>
              <a:t>Delete any other maps from the </a:t>
            </a:r>
            <a:r>
              <a:rPr b="1" lang="en-GB" sz="2800">
                <a:solidFill>
                  <a:schemeClr val="lt1"/>
                </a:solidFill>
              </a:rPr>
              <a:t>FirstPersonCPP/Maps</a:t>
            </a:r>
            <a:r>
              <a:rPr lang="en-GB" sz="2800">
                <a:solidFill>
                  <a:schemeClr val="lt1"/>
                </a:solidFill>
              </a:rPr>
              <a:t> folder</a:t>
            </a:r>
          </a:p>
          <a:p>
            <a:pPr indent="-635000" lvl="0" marL="914400" rtl="0">
              <a:spcBef>
                <a:spcPts val="0"/>
              </a:spcBef>
              <a:spcAft>
                <a:spcPts val="0"/>
              </a:spcAft>
              <a:buClr>
                <a:schemeClr val="lt1"/>
              </a:buClr>
              <a:buSzPct val="100000"/>
              <a:buAutoNum type="arabicPeriod"/>
            </a:pPr>
            <a:r>
              <a:rPr lang="en-GB" sz="2800">
                <a:solidFill>
                  <a:schemeClr val="lt1"/>
                </a:solidFill>
              </a:rPr>
              <a:t>Delete the </a:t>
            </a:r>
            <a:r>
              <a:rPr b="1" lang="en-GB" sz="2800">
                <a:solidFill>
                  <a:schemeClr val="lt1"/>
                </a:solidFill>
              </a:rPr>
              <a:t>FirstPersonCPP/Maps</a:t>
            </a:r>
            <a:r>
              <a:rPr lang="en-GB" sz="2800">
                <a:solidFill>
                  <a:schemeClr val="lt1"/>
                </a:solidFill>
              </a:rPr>
              <a:t> folder in Unreal &amp; your file system</a:t>
            </a:r>
          </a:p>
          <a:p>
            <a:pPr indent="-635000" lvl="0" marL="914400" rtl="0">
              <a:spcBef>
                <a:spcPts val="0"/>
              </a:spcBef>
              <a:spcAft>
                <a:spcPts val="0"/>
              </a:spcAft>
              <a:buClr>
                <a:schemeClr val="lt1"/>
              </a:buClr>
              <a:buSzPct val="100000"/>
              <a:buAutoNum type="arabicPeriod"/>
            </a:pPr>
            <a:r>
              <a:rPr lang="en-GB" sz="2800">
                <a:solidFill>
                  <a:schemeClr val="lt1"/>
                </a:solidFill>
              </a:rPr>
              <a:t>Create </a:t>
            </a:r>
            <a:r>
              <a:rPr b="1" lang="en-GB" sz="2800">
                <a:solidFill>
                  <a:schemeClr val="lt1"/>
                </a:solidFill>
              </a:rPr>
              <a:t>Trash </a:t>
            </a:r>
            <a:r>
              <a:rPr lang="en-GB" sz="2800">
                <a:solidFill>
                  <a:schemeClr val="lt1"/>
                </a:solidFill>
              </a:rPr>
              <a:t>folder in </a:t>
            </a:r>
            <a:r>
              <a:rPr b="1" lang="en-GB" sz="2800">
                <a:solidFill>
                  <a:schemeClr val="lt1"/>
                </a:solidFill>
              </a:rPr>
              <a:t>Unreal</a:t>
            </a:r>
          </a:p>
          <a:p>
            <a:pPr indent="-635000" lvl="0" marL="914400" rtl="0">
              <a:spcBef>
                <a:spcPts val="0"/>
              </a:spcBef>
              <a:spcAft>
                <a:spcPts val="0"/>
              </a:spcAft>
              <a:buClr>
                <a:schemeClr val="lt1"/>
              </a:buClr>
              <a:buSzPct val="100000"/>
              <a:buAutoNum type="arabicPeriod"/>
            </a:pPr>
            <a:r>
              <a:rPr lang="en-GB" sz="2800">
                <a:solidFill>
                  <a:schemeClr val="lt1"/>
                </a:solidFill>
              </a:rPr>
              <a:t>Move </a:t>
            </a:r>
            <a:r>
              <a:rPr b="1" lang="en-GB" sz="2800">
                <a:solidFill>
                  <a:schemeClr val="lt1"/>
                </a:solidFill>
              </a:rPr>
              <a:t>ThirdPersonCPP/Blueprints/PatrollingGuard</a:t>
            </a:r>
            <a:r>
              <a:rPr lang="en-GB" sz="2800">
                <a:solidFill>
                  <a:schemeClr val="lt1"/>
                </a:solidFill>
              </a:rPr>
              <a:t> to </a:t>
            </a:r>
            <a:r>
              <a:rPr b="1" lang="en-GB" sz="2800">
                <a:solidFill>
                  <a:schemeClr val="lt1"/>
                </a:solidFill>
              </a:rPr>
              <a:t>Trash </a:t>
            </a:r>
            <a:r>
              <a:rPr lang="en-GB" sz="2800">
                <a:solidFill>
                  <a:schemeClr val="lt1"/>
                </a:solidFill>
              </a:rPr>
              <a:t>folder</a:t>
            </a:r>
          </a:p>
          <a:p>
            <a:pPr indent="-635000" lvl="0" marL="914400" rtl="0">
              <a:spcBef>
                <a:spcPts val="0"/>
              </a:spcBef>
              <a:spcAft>
                <a:spcPts val="0"/>
              </a:spcAft>
              <a:buClr>
                <a:schemeClr val="lt1"/>
              </a:buClr>
              <a:buSzPct val="100000"/>
              <a:buAutoNum type="arabicPeriod"/>
            </a:pPr>
            <a:r>
              <a:rPr lang="en-GB" sz="2800">
                <a:solidFill>
                  <a:schemeClr val="lt1"/>
                </a:solidFill>
              </a:rPr>
              <a:t>Fix-up redirectors and delete </a:t>
            </a:r>
            <a:r>
              <a:rPr b="1" lang="en-GB" sz="2800">
                <a:solidFill>
                  <a:schemeClr val="lt1"/>
                </a:solidFill>
              </a:rPr>
              <a:t>ThirdPersonCPP</a:t>
            </a:r>
            <a:r>
              <a:rPr lang="en-GB" sz="2800">
                <a:solidFill>
                  <a:schemeClr val="lt1"/>
                </a:solidFill>
              </a:rPr>
              <a:t> folder, &amp; in your file system</a:t>
            </a:r>
          </a:p>
          <a:p>
            <a:pPr indent="-635000" lvl="0" marL="914400" rtl="0">
              <a:spcBef>
                <a:spcPts val="0"/>
              </a:spcBef>
              <a:spcAft>
                <a:spcPts val="0"/>
              </a:spcAft>
              <a:buClr>
                <a:schemeClr val="lt1"/>
              </a:buClr>
              <a:buSzPct val="100000"/>
              <a:buAutoNum type="arabicPeriod"/>
            </a:pPr>
            <a:r>
              <a:rPr lang="en-GB" sz="2800">
                <a:solidFill>
                  <a:schemeClr val="lt1"/>
                </a:solidFill>
              </a:rPr>
              <a:t>Move all meshes from </a:t>
            </a:r>
            <a:r>
              <a:rPr b="1" lang="en-GB" sz="2800">
                <a:solidFill>
                  <a:schemeClr val="lt1"/>
                </a:solidFill>
              </a:rPr>
              <a:t>ThirdPerson/Meshes</a:t>
            </a:r>
            <a:r>
              <a:rPr lang="en-GB" sz="2800">
                <a:solidFill>
                  <a:schemeClr val="lt1"/>
                </a:solidFill>
              </a:rPr>
              <a:t> to </a:t>
            </a:r>
            <a:r>
              <a:rPr b="1" lang="en-GB" sz="2800">
                <a:solidFill>
                  <a:schemeClr val="lt1"/>
                </a:solidFill>
              </a:rPr>
              <a:t>Geometry/Meshes</a:t>
            </a:r>
          </a:p>
          <a:p>
            <a:pPr indent="-635000" lvl="0" marL="914400" rtl="0">
              <a:spcBef>
                <a:spcPts val="0"/>
              </a:spcBef>
              <a:spcAft>
                <a:spcPts val="0"/>
              </a:spcAft>
              <a:buClr>
                <a:schemeClr val="lt1"/>
              </a:buClr>
              <a:buSzPct val="100000"/>
              <a:buAutoNum type="arabicPeriod"/>
            </a:pPr>
            <a:r>
              <a:rPr lang="en-GB" sz="2800">
                <a:solidFill>
                  <a:schemeClr val="lt1"/>
                </a:solidFill>
              </a:rPr>
              <a:t>Delete </a:t>
            </a:r>
            <a:r>
              <a:rPr b="1" lang="en-GB" sz="2800">
                <a:solidFill>
                  <a:schemeClr val="lt1"/>
                </a:solidFill>
              </a:rPr>
              <a:t>ThirdPerson </a:t>
            </a:r>
            <a:r>
              <a:rPr lang="en-GB" sz="2800">
                <a:solidFill>
                  <a:schemeClr val="lt1"/>
                </a:solidFill>
              </a:rPr>
              <a:t>folder in Unreal, and in file system</a:t>
            </a:r>
          </a:p>
          <a:p>
            <a:pPr indent="-635000" lvl="0" marL="914400" rtl="0">
              <a:spcBef>
                <a:spcPts val="0"/>
              </a:spcBef>
              <a:spcAft>
                <a:spcPts val="0"/>
              </a:spcAft>
              <a:buClr>
                <a:schemeClr val="lt1"/>
              </a:buClr>
              <a:buSzPct val="100000"/>
              <a:buAutoNum type="arabicPeriod"/>
            </a:pPr>
            <a:r>
              <a:rPr lang="en-GB" sz="2800">
                <a:solidFill>
                  <a:schemeClr val="lt1"/>
                </a:solidFill>
              </a:rPr>
              <a:t>Move </a:t>
            </a:r>
            <a:r>
              <a:rPr b="1" lang="en-GB" sz="2800">
                <a:solidFill>
                  <a:schemeClr val="lt1"/>
                </a:solidFill>
              </a:rPr>
              <a:t>Mannequin </a:t>
            </a:r>
            <a:r>
              <a:rPr lang="en-GB" sz="2800">
                <a:solidFill>
                  <a:schemeClr val="lt1"/>
                </a:solidFill>
              </a:rPr>
              <a:t>folder into </a:t>
            </a:r>
            <a:r>
              <a:rPr b="1" lang="en-GB" sz="2800">
                <a:solidFill>
                  <a:schemeClr val="lt1"/>
                </a:solidFill>
              </a:rPr>
              <a:t>Trash </a:t>
            </a:r>
            <a:r>
              <a:rPr lang="en-GB" sz="2800">
                <a:solidFill>
                  <a:schemeClr val="lt1"/>
                </a:solidFill>
              </a:rPr>
              <a:t>folder</a:t>
            </a:r>
          </a:p>
          <a:p>
            <a:pPr indent="-635000" lvl="0" marL="914400" rtl="0">
              <a:spcBef>
                <a:spcPts val="0"/>
              </a:spcBef>
              <a:buClr>
                <a:schemeClr val="lt1"/>
              </a:buClr>
              <a:buSzPct val="100000"/>
              <a:buAutoNum type="arabicPeriod"/>
            </a:pPr>
            <a:r>
              <a:rPr lang="en-GB" sz="2800">
                <a:solidFill>
                  <a:schemeClr val="lt1"/>
                </a:solidFill>
              </a:rPr>
              <a:t>Create </a:t>
            </a:r>
            <a:r>
              <a:rPr b="1" lang="en-GB" sz="2800">
                <a:solidFill>
                  <a:schemeClr val="lt1"/>
                </a:solidFill>
              </a:rPr>
              <a:t>FirstPerson/Behaviour</a:t>
            </a:r>
            <a:r>
              <a:rPr lang="en-GB" sz="2800">
                <a:solidFill>
                  <a:schemeClr val="lt1"/>
                </a:solidFill>
              </a:rPr>
              <a:t> folder</a:t>
            </a:r>
          </a:p>
          <a:p>
            <a:pPr lvl="0">
              <a:spcBef>
                <a:spcPts val="0"/>
              </a:spcBef>
              <a:buNone/>
            </a:pPr>
            <a:r>
              <a:rPr lang="en-GB" sz="2800">
                <a:solidFill>
                  <a:schemeClr val="lt1"/>
                </a:solidFill>
              </a:rPr>
              <a:t>Continued on next slide...</a:t>
            </a: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6" name="Shape 806"/>
        <p:cNvGrpSpPr/>
        <p:nvPr/>
      </p:nvGrpSpPr>
      <p:grpSpPr>
        <a:xfrm>
          <a:off x="0" y="0"/>
          <a:ext cx="0" cy="0"/>
          <a:chOff x="0" y="0"/>
          <a:chExt cx="0" cy="0"/>
        </a:xfrm>
      </p:grpSpPr>
      <p:sp>
        <p:nvSpPr>
          <p:cNvPr id="807" name="Shape 80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Changes Sam Made - Part 2</a:t>
            </a:r>
          </a:p>
        </p:txBody>
      </p:sp>
      <p:sp>
        <p:nvSpPr>
          <p:cNvPr id="808" name="Shape 80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635000" lvl="0" marL="914400" rtl="0">
              <a:spcBef>
                <a:spcPts val="0"/>
              </a:spcBef>
              <a:spcAft>
                <a:spcPts val="0"/>
              </a:spcAft>
              <a:buClr>
                <a:schemeClr val="lt1"/>
              </a:buClr>
              <a:buSzPct val="100000"/>
              <a:buAutoNum type="arabicPeriod" startAt="12"/>
            </a:pPr>
            <a:r>
              <a:rPr lang="en-GB" sz="2800">
                <a:solidFill>
                  <a:schemeClr val="lt1"/>
                </a:solidFill>
              </a:rPr>
              <a:t>Move blueprints from </a:t>
            </a:r>
            <a:r>
              <a:rPr b="1" lang="en-GB" sz="2800">
                <a:solidFill>
                  <a:schemeClr val="lt1"/>
                </a:solidFill>
              </a:rPr>
              <a:t>FirstPersonCPP/Blueprints</a:t>
            </a:r>
            <a:r>
              <a:rPr lang="en-GB" sz="2800">
                <a:solidFill>
                  <a:schemeClr val="lt1"/>
                </a:solidFill>
              </a:rPr>
              <a:t> to </a:t>
            </a:r>
            <a:r>
              <a:rPr b="1" lang="en-GB" sz="2800">
                <a:solidFill>
                  <a:schemeClr val="lt1"/>
                </a:solidFill>
              </a:rPr>
              <a:t>FirstPerson/Behaviour</a:t>
            </a:r>
          </a:p>
          <a:p>
            <a:pPr indent="-635000" lvl="0" marL="914400" rtl="0">
              <a:spcBef>
                <a:spcPts val="0"/>
              </a:spcBef>
              <a:spcAft>
                <a:spcPts val="0"/>
              </a:spcAft>
              <a:buClr>
                <a:schemeClr val="lt1"/>
              </a:buClr>
              <a:buSzPct val="100000"/>
              <a:buAutoNum type="arabicPeriod" startAt="12"/>
            </a:pPr>
            <a:r>
              <a:rPr lang="en-GB" sz="2800">
                <a:solidFill>
                  <a:schemeClr val="lt1"/>
                </a:solidFill>
              </a:rPr>
              <a:t>Fix-up redirectors &amp; delete </a:t>
            </a:r>
            <a:r>
              <a:rPr b="1" lang="en-GB" sz="2800">
                <a:solidFill>
                  <a:schemeClr val="lt1"/>
                </a:solidFill>
              </a:rPr>
              <a:t>FirstPersonCPP</a:t>
            </a:r>
            <a:r>
              <a:rPr lang="en-GB" sz="2800">
                <a:solidFill>
                  <a:schemeClr val="lt1"/>
                </a:solidFill>
              </a:rPr>
              <a:t> in Unreal and file system</a:t>
            </a:r>
          </a:p>
          <a:p>
            <a:pPr indent="-635000" lvl="0" marL="914400" rtl="0">
              <a:spcBef>
                <a:spcPts val="0"/>
              </a:spcBef>
              <a:spcAft>
                <a:spcPts val="0"/>
              </a:spcAft>
              <a:buClr>
                <a:schemeClr val="lt1"/>
              </a:buClr>
              <a:buSzPct val="100000"/>
              <a:buAutoNum type="arabicPeriod" startAt="12"/>
            </a:pPr>
            <a:r>
              <a:rPr lang="en-GB" sz="2800">
                <a:solidFill>
                  <a:schemeClr val="lt1"/>
                </a:solidFill>
              </a:rPr>
              <a:t>Rename </a:t>
            </a:r>
            <a:r>
              <a:rPr b="1" lang="en-GB" sz="2800">
                <a:solidFill>
                  <a:schemeClr val="lt1"/>
                </a:solidFill>
              </a:rPr>
              <a:t>FirstPerson </a:t>
            </a:r>
            <a:r>
              <a:rPr lang="en-GB" sz="2800">
                <a:solidFill>
                  <a:schemeClr val="lt1"/>
                </a:solidFill>
              </a:rPr>
              <a:t>folder to Player</a:t>
            </a:r>
          </a:p>
          <a:p>
            <a:pPr indent="-635000" lvl="0" marL="914400" rtl="0">
              <a:spcBef>
                <a:spcPts val="0"/>
              </a:spcBef>
              <a:spcAft>
                <a:spcPts val="0"/>
              </a:spcAft>
              <a:buClr>
                <a:schemeClr val="lt1"/>
              </a:buClr>
              <a:buSzPct val="100000"/>
              <a:buAutoNum type="arabicPeriod" startAt="12"/>
            </a:pPr>
            <a:r>
              <a:rPr lang="en-GB" sz="2800">
                <a:solidFill>
                  <a:schemeClr val="lt1"/>
                </a:solidFill>
              </a:rPr>
              <a:t>Delete </a:t>
            </a:r>
            <a:r>
              <a:rPr b="1" lang="en-GB" sz="2800">
                <a:solidFill>
                  <a:schemeClr val="lt1"/>
                </a:solidFill>
              </a:rPr>
              <a:t>FirstPerson </a:t>
            </a:r>
            <a:r>
              <a:rPr lang="en-GB" sz="2800">
                <a:solidFill>
                  <a:schemeClr val="lt1"/>
                </a:solidFill>
              </a:rPr>
              <a:t>folder in file system</a:t>
            </a:r>
          </a:p>
          <a:p>
            <a:pPr indent="-635000" lvl="0" marL="914400" rtl="0">
              <a:spcBef>
                <a:spcPts val="0"/>
              </a:spcBef>
              <a:spcAft>
                <a:spcPts val="0"/>
              </a:spcAft>
              <a:buClr>
                <a:schemeClr val="lt1"/>
              </a:buClr>
              <a:buSzPct val="100000"/>
              <a:buAutoNum type="arabicPeriod" startAt="12"/>
            </a:pPr>
            <a:r>
              <a:rPr lang="en-GB" sz="2800">
                <a:solidFill>
                  <a:schemeClr val="lt1"/>
                </a:solidFill>
              </a:rPr>
              <a:t>Create new </a:t>
            </a:r>
            <a:r>
              <a:rPr b="1" lang="en-GB" sz="2800">
                <a:solidFill>
                  <a:schemeClr val="lt1"/>
                </a:solidFill>
              </a:rPr>
              <a:t>NPC </a:t>
            </a:r>
            <a:r>
              <a:rPr lang="en-GB" sz="2800">
                <a:solidFill>
                  <a:schemeClr val="lt1"/>
                </a:solidFill>
              </a:rPr>
              <a:t>folder, and </a:t>
            </a:r>
            <a:r>
              <a:rPr b="1" lang="en-GB" sz="2800">
                <a:solidFill>
                  <a:schemeClr val="lt1"/>
                </a:solidFill>
              </a:rPr>
              <a:t>NPC/AI</a:t>
            </a:r>
            <a:r>
              <a:rPr lang="en-GB" sz="2800">
                <a:solidFill>
                  <a:schemeClr val="lt1"/>
                </a:solidFill>
              </a:rPr>
              <a:t> sub-folder</a:t>
            </a:r>
          </a:p>
          <a:p>
            <a:pPr indent="-635000" lvl="0" marL="914400" rtl="0">
              <a:spcBef>
                <a:spcPts val="0"/>
              </a:spcBef>
              <a:spcAft>
                <a:spcPts val="0"/>
              </a:spcAft>
              <a:buClr>
                <a:schemeClr val="lt1"/>
              </a:buClr>
              <a:buSzPct val="100000"/>
              <a:buAutoNum type="arabicPeriod" startAt="12"/>
            </a:pPr>
            <a:r>
              <a:rPr lang="en-GB" sz="2800">
                <a:solidFill>
                  <a:schemeClr val="lt1"/>
                </a:solidFill>
              </a:rPr>
              <a:t>Move all files from </a:t>
            </a:r>
            <a:r>
              <a:rPr b="1" lang="en-GB" sz="2800">
                <a:solidFill>
                  <a:schemeClr val="lt1"/>
                </a:solidFill>
              </a:rPr>
              <a:t>Blueprints </a:t>
            </a:r>
            <a:r>
              <a:rPr lang="en-GB" sz="2800">
                <a:solidFill>
                  <a:schemeClr val="lt1"/>
                </a:solidFill>
              </a:rPr>
              <a:t>to </a:t>
            </a:r>
            <a:r>
              <a:rPr b="1" lang="en-GB" sz="2800">
                <a:solidFill>
                  <a:schemeClr val="lt1"/>
                </a:solidFill>
              </a:rPr>
              <a:t>NPC/AI</a:t>
            </a:r>
            <a:r>
              <a:rPr lang="en-GB" sz="2800">
                <a:solidFill>
                  <a:schemeClr val="lt1"/>
                </a:solidFill>
              </a:rPr>
              <a:t> (remember to fix-up redirectors)</a:t>
            </a:r>
          </a:p>
          <a:p>
            <a:pPr indent="-635000" lvl="0" marL="914400" rtl="0">
              <a:spcBef>
                <a:spcPts val="0"/>
              </a:spcBef>
              <a:spcAft>
                <a:spcPts val="0"/>
              </a:spcAft>
              <a:buClr>
                <a:schemeClr val="lt1"/>
              </a:buClr>
              <a:buSzPct val="100000"/>
              <a:buAutoNum type="arabicPeriod" startAt="12"/>
            </a:pPr>
            <a:r>
              <a:rPr lang="en-GB" sz="2800">
                <a:solidFill>
                  <a:schemeClr val="lt1"/>
                </a:solidFill>
              </a:rPr>
              <a:t>Delete </a:t>
            </a:r>
            <a:r>
              <a:rPr b="1" lang="en-GB" sz="2800">
                <a:solidFill>
                  <a:schemeClr val="lt1"/>
                </a:solidFill>
              </a:rPr>
              <a:t>Blueprints </a:t>
            </a:r>
            <a:r>
              <a:rPr lang="en-GB" sz="2800">
                <a:solidFill>
                  <a:schemeClr val="lt1"/>
                </a:solidFill>
              </a:rPr>
              <a:t>folder in Unreal and on disc</a:t>
            </a:r>
          </a:p>
          <a:p>
            <a:pPr indent="-635000" lvl="0" marL="914400" rtl="0">
              <a:spcBef>
                <a:spcPts val="0"/>
              </a:spcBef>
              <a:spcAft>
                <a:spcPts val="0"/>
              </a:spcAft>
              <a:buClr>
                <a:schemeClr val="lt1"/>
              </a:buClr>
              <a:buSzPct val="100000"/>
              <a:buAutoNum type="arabicPeriod" startAt="12"/>
            </a:pPr>
            <a:r>
              <a:rPr lang="en-GB" sz="2800">
                <a:solidFill>
                  <a:schemeClr val="lt1"/>
                </a:solidFill>
              </a:rPr>
              <a:t>Create </a:t>
            </a:r>
            <a:r>
              <a:rPr b="1" lang="en-GB" sz="2800">
                <a:solidFill>
                  <a:schemeClr val="lt1"/>
                </a:solidFill>
              </a:rPr>
              <a:t>NPC/Animations</a:t>
            </a:r>
            <a:r>
              <a:rPr lang="en-GB" sz="2800">
                <a:solidFill>
                  <a:schemeClr val="lt1"/>
                </a:solidFill>
              </a:rPr>
              <a:t> folder</a:t>
            </a:r>
          </a:p>
          <a:p>
            <a:pPr indent="-635000" lvl="0" marL="914400" rtl="0">
              <a:spcBef>
                <a:spcPts val="0"/>
              </a:spcBef>
              <a:spcAft>
                <a:spcPts val="0"/>
              </a:spcAft>
              <a:buClr>
                <a:schemeClr val="lt1"/>
              </a:buClr>
              <a:buSzPct val="100000"/>
              <a:buAutoNum type="arabicPeriod" startAt="12"/>
            </a:pPr>
            <a:r>
              <a:rPr lang="en-GB" sz="2800">
                <a:solidFill>
                  <a:schemeClr val="lt1"/>
                </a:solidFill>
              </a:rPr>
              <a:t>Move all </a:t>
            </a:r>
            <a:r>
              <a:rPr i="1" lang="en-GB" sz="2800">
                <a:solidFill>
                  <a:schemeClr val="lt1"/>
                </a:solidFill>
              </a:rPr>
              <a:t>animations</a:t>
            </a:r>
            <a:r>
              <a:rPr lang="en-GB" sz="2800">
                <a:solidFill>
                  <a:schemeClr val="lt1"/>
                </a:solidFill>
              </a:rPr>
              <a:t> from </a:t>
            </a:r>
            <a:r>
              <a:rPr b="1" lang="en-GB" sz="2800">
                <a:solidFill>
                  <a:schemeClr val="lt1"/>
                </a:solidFill>
              </a:rPr>
              <a:t>AnimStarterPack</a:t>
            </a:r>
            <a:r>
              <a:rPr lang="en-GB" sz="2800">
                <a:solidFill>
                  <a:schemeClr val="lt1"/>
                </a:solidFill>
              </a:rPr>
              <a:t> to </a:t>
            </a:r>
            <a:r>
              <a:rPr b="1" lang="en-GB" sz="2800">
                <a:solidFill>
                  <a:schemeClr val="lt1"/>
                </a:solidFill>
              </a:rPr>
              <a:t>NPC/Animations**</a:t>
            </a:r>
          </a:p>
          <a:p>
            <a:pPr indent="-635000" lvl="0" marL="914400" rtl="0">
              <a:spcBef>
                <a:spcPts val="0"/>
              </a:spcBef>
              <a:spcAft>
                <a:spcPts val="0"/>
              </a:spcAft>
              <a:buClr>
                <a:schemeClr val="lt1"/>
              </a:buClr>
              <a:buSzPct val="100000"/>
              <a:buAutoNum type="arabicPeriod" startAt="12"/>
            </a:pPr>
            <a:r>
              <a:rPr b="1" lang="en-GB" sz="2800">
                <a:solidFill>
                  <a:schemeClr val="lt1"/>
                </a:solidFill>
              </a:rPr>
              <a:t>Create NPC/Character</a:t>
            </a:r>
            <a:r>
              <a:rPr lang="en-GB" sz="2800">
                <a:solidFill>
                  <a:schemeClr val="lt1"/>
                </a:solidFill>
              </a:rPr>
              <a:t> folder and move </a:t>
            </a:r>
            <a:r>
              <a:rPr b="1" lang="en-GB" sz="2800">
                <a:solidFill>
                  <a:schemeClr val="lt1"/>
                </a:solidFill>
              </a:rPr>
              <a:t>AnimStarterPack/</a:t>
            </a:r>
            <a:r>
              <a:rPr b="1" i="1" lang="en-GB" sz="2800">
                <a:solidFill>
                  <a:schemeClr val="lt1"/>
                </a:solidFill>
              </a:rPr>
              <a:t>Ue4ASP_Character</a:t>
            </a:r>
            <a:r>
              <a:rPr i="1" lang="en-GB" sz="2800">
                <a:solidFill>
                  <a:schemeClr val="lt1"/>
                </a:solidFill>
              </a:rPr>
              <a:t> into it</a:t>
            </a:r>
          </a:p>
          <a:p>
            <a:pPr indent="-635000" lvl="0" marL="914400" rtl="0">
              <a:spcBef>
                <a:spcPts val="0"/>
              </a:spcBef>
              <a:buClr>
                <a:schemeClr val="lt1"/>
              </a:buClr>
              <a:buSzPct val="100000"/>
              <a:buAutoNum type="arabicPeriod" startAt="12"/>
            </a:pPr>
            <a:r>
              <a:rPr lang="en-GB" sz="2800">
                <a:solidFill>
                  <a:schemeClr val="lt1"/>
                </a:solidFill>
              </a:rPr>
              <a:t>Move the </a:t>
            </a:r>
            <a:r>
              <a:rPr b="1" lang="en-GB" sz="2800">
                <a:solidFill>
                  <a:schemeClr val="lt1"/>
                </a:solidFill>
              </a:rPr>
              <a:t>Showcase </a:t>
            </a:r>
            <a:r>
              <a:rPr lang="en-GB" sz="2800">
                <a:solidFill>
                  <a:schemeClr val="lt1"/>
                </a:solidFill>
              </a:rPr>
              <a:t>level to </a:t>
            </a:r>
            <a:r>
              <a:rPr b="1" lang="en-GB" sz="2800">
                <a:solidFill>
                  <a:schemeClr val="lt1"/>
                </a:solidFill>
              </a:rPr>
              <a:t>Trash</a:t>
            </a:r>
          </a:p>
          <a:p>
            <a:pPr lvl="0" rtl="0">
              <a:spcBef>
                <a:spcPts val="0"/>
              </a:spcBef>
              <a:buNone/>
            </a:pPr>
            <a:r>
              <a:rPr i="1" lang="en-GB" sz="2800">
                <a:solidFill>
                  <a:schemeClr val="lt1"/>
                </a:solidFill>
              </a:rPr>
              <a:t>* if you have a problem with this stage, try quitting all Unreal Engine tasks in your OS, or rebooting</a:t>
            </a:r>
          </a:p>
          <a:p>
            <a:pPr lvl="0" rtl="0">
              <a:spcBef>
                <a:spcPts val="0"/>
              </a:spcBef>
              <a:buNone/>
            </a:pPr>
            <a:r>
              <a:rPr i="1" lang="en-GB" sz="2800">
                <a:solidFill>
                  <a:schemeClr val="lt1"/>
                </a:solidFill>
              </a:rPr>
              <a:t>** leave the Ue4ASP_Character and the Showcase level (if you still have it)</a:t>
            </a:r>
          </a:p>
          <a:p>
            <a:pPr lvl="0" rtl="0">
              <a:spcBef>
                <a:spcPts val="0"/>
              </a:spcBef>
              <a:buNone/>
            </a:pPr>
            <a:r>
              <a:rPr i="1" lang="en-GB" sz="2800">
                <a:solidFill>
                  <a:schemeClr val="lt1"/>
                </a:solidFill>
              </a:rPr>
              <a:t>Continued on next slide...</a:t>
            </a: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2" name="Shape 812"/>
        <p:cNvGrpSpPr/>
        <p:nvPr/>
      </p:nvGrpSpPr>
      <p:grpSpPr>
        <a:xfrm>
          <a:off x="0" y="0"/>
          <a:ext cx="0" cy="0"/>
          <a:chOff x="0" y="0"/>
          <a:chExt cx="0" cy="0"/>
        </a:xfrm>
      </p:grpSpPr>
      <p:sp>
        <p:nvSpPr>
          <p:cNvPr id="813" name="Shape 81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Changes Sam Made - Part 3</a:t>
            </a:r>
          </a:p>
        </p:txBody>
      </p:sp>
      <p:sp>
        <p:nvSpPr>
          <p:cNvPr id="814" name="Shape 81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635000" lvl="0" marL="914400" rtl="0">
              <a:spcBef>
                <a:spcPts val="0"/>
              </a:spcBef>
              <a:spcAft>
                <a:spcPts val="0"/>
              </a:spcAft>
              <a:buClr>
                <a:schemeClr val="lt1"/>
              </a:buClr>
              <a:buSzPct val="100000"/>
              <a:buAutoNum type="arabicPeriod" startAt="23"/>
            </a:pPr>
            <a:r>
              <a:rPr lang="en-GB" sz="2800">
                <a:solidFill>
                  <a:schemeClr val="lt1"/>
                </a:solidFill>
              </a:rPr>
              <a:t>Move all three folders in </a:t>
            </a:r>
            <a:r>
              <a:rPr b="1" lang="en-GB" sz="2800">
                <a:solidFill>
                  <a:schemeClr val="lt1"/>
                </a:solidFill>
              </a:rPr>
              <a:t>AnimStarterPack/UE4_Mannequin</a:t>
            </a:r>
            <a:r>
              <a:rPr lang="en-GB" sz="2800">
                <a:solidFill>
                  <a:schemeClr val="lt1"/>
                </a:solidFill>
              </a:rPr>
              <a:t> to </a:t>
            </a:r>
            <a:r>
              <a:rPr b="1" lang="en-GB" sz="2800">
                <a:solidFill>
                  <a:schemeClr val="lt1"/>
                </a:solidFill>
              </a:rPr>
              <a:t>NPC/Character</a:t>
            </a:r>
          </a:p>
          <a:p>
            <a:pPr indent="-635000" lvl="0" marL="914400" rtl="0">
              <a:spcBef>
                <a:spcPts val="0"/>
              </a:spcBef>
              <a:spcAft>
                <a:spcPts val="0"/>
              </a:spcAft>
              <a:buClr>
                <a:schemeClr val="lt1"/>
              </a:buClr>
              <a:buSzPct val="100000"/>
              <a:buAutoNum type="arabicPeriod" startAt="23"/>
            </a:pPr>
            <a:r>
              <a:rPr lang="en-GB" sz="2800">
                <a:solidFill>
                  <a:schemeClr val="lt1"/>
                </a:solidFill>
              </a:rPr>
              <a:t>Fix-up redirectors and delete </a:t>
            </a:r>
            <a:r>
              <a:rPr b="1" lang="en-GB" sz="2800">
                <a:solidFill>
                  <a:schemeClr val="lt1"/>
                </a:solidFill>
              </a:rPr>
              <a:t>AnimStarterPack </a:t>
            </a:r>
            <a:r>
              <a:rPr lang="en-GB" sz="2800">
                <a:solidFill>
                  <a:schemeClr val="lt1"/>
                </a:solidFill>
              </a:rPr>
              <a:t>in Unreal, and on disc</a:t>
            </a:r>
          </a:p>
          <a:p>
            <a:pPr indent="-635000" lvl="0" marL="914400" rtl="0">
              <a:spcBef>
                <a:spcPts val="0"/>
              </a:spcBef>
              <a:spcAft>
                <a:spcPts val="0"/>
              </a:spcAft>
              <a:buClr>
                <a:schemeClr val="lt1"/>
              </a:buClr>
              <a:buSzPct val="100000"/>
              <a:buAutoNum type="arabicPeriod" startAt="23"/>
            </a:pPr>
            <a:r>
              <a:rPr lang="en-GB" sz="2800">
                <a:solidFill>
                  <a:schemeClr val="lt1"/>
                </a:solidFill>
              </a:rPr>
              <a:t>Create </a:t>
            </a:r>
            <a:r>
              <a:rPr b="1" lang="en-GB" sz="2800">
                <a:solidFill>
                  <a:schemeClr val="lt1"/>
                </a:solidFill>
              </a:rPr>
              <a:t>Weapons </a:t>
            </a:r>
            <a:r>
              <a:rPr lang="en-GB" sz="2800">
                <a:solidFill>
                  <a:schemeClr val="lt1"/>
                </a:solidFill>
              </a:rPr>
              <a:t>folder, and move </a:t>
            </a:r>
            <a:r>
              <a:rPr b="1" lang="en-GB" sz="2800">
                <a:solidFill>
                  <a:schemeClr val="lt1"/>
                </a:solidFill>
              </a:rPr>
              <a:t>Player&gt;FPWeapon</a:t>
            </a:r>
            <a:r>
              <a:rPr lang="en-GB" sz="2800">
                <a:solidFill>
                  <a:schemeClr val="lt1"/>
                </a:solidFill>
              </a:rPr>
              <a:t> into it</a:t>
            </a:r>
          </a:p>
          <a:p>
            <a:pPr indent="-635000" lvl="0" marL="914400" rtl="0">
              <a:spcBef>
                <a:spcPts val="0"/>
              </a:spcBef>
              <a:spcAft>
                <a:spcPts val="0"/>
              </a:spcAft>
              <a:buClr>
                <a:schemeClr val="lt1"/>
              </a:buClr>
              <a:buSzPct val="100000"/>
              <a:buAutoNum type="arabicPeriod" startAt="23"/>
            </a:pPr>
            <a:r>
              <a:rPr lang="en-GB" sz="2800">
                <a:solidFill>
                  <a:schemeClr val="lt1"/>
                </a:solidFill>
              </a:rPr>
              <a:t>Delete </a:t>
            </a:r>
            <a:r>
              <a:rPr b="1" lang="en-GB" sz="2800">
                <a:solidFill>
                  <a:schemeClr val="lt1"/>
                </a:solidFill>
              </a:rPr>
              <a:t>Player/FPWeapon</a:t>
            </a:r>
            <a:r>
              <a:rPr lang="en-GB" sz="2800">
                <a:solidFill>
                  <a:schemeClr val="lt1"/>
                </a:solidFill>
              </a:rPr>
              <a:t> in file system</a:t>
            </a:r>
          </a:p>
          <a:p>
            <a:pPr indent="-635000" lvl="0" marL="914400" rtl="0">
              <a:spcBef>
                <a:spcPts val="0"/>
              </a:spcBef>
              <a:buClr>
                <a:schemeClr val="lt1"/>
              </a:buClr>
              <a:buSzPct val="100000"/>
              <a:buAutoNum type="arabicPeriod" startAt="23"/>
            </a:pPr>
            <a:r>
              <a:rPr lang="en-GB" sz="2800">
                <a:solidFill>
                  <a:schemeClr val="lt1"/>
                </a:solidFill>
              </a:rPr>
              <a:t>Also in the file system delete the following in Content: Manneqin, Collections, Developers</a:t>
            </a: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8" name="Shape 818"/>
        <p:cNvGrpSpPr/>
        <p:nvPr/>
      </p:nvGrpSpPr>
      <p:grpSpPr>
        <a:xfrm>
          <a:off x="0" y="0"/>
          <a:ext cx="0" cy="0"/>
          <a:chOff x="0" y="0"/>
          <a:chExt cx="0" cy="0"/>
        </a:xfrm>
      </p:grpSpPr>
      <p:sp>
        <p:nvSpPr>
          <p:cNvPr id="819" name="Shape 81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Clr>
                <a:schemeClr val="dk1"/>
              </a:buClr>
              <a:buSzPct val="36666"/>
              <a:buFont typeface="Arial"/>
              <a:buNone/>
            </a:pPr>
            <a:r>
              <a:rPr lang="en-GB">
                <a:solidFill>
                  <a:schemeClr val="lt1"/>
                </a:solidFill>
              </a:rPr>
              <a:t>Renaming &amp; Moving CPP</a:t>
            </a:r>
          </a:p>
        </p:txBody>
      </p:sp>
      <p:sp>
        <p:nvSpPr>
          <p:cNvPr id="820" name="Shape 82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4" name="Shape 824"/>
        <p:cNvGrpSpPr/>
        <p:nvPr/>
      </p:nvGrpSpPr>
      <p:grpSpPr>
        <a:xfrm>
          <a:off x="0" y="0"/>
          <a:ext cx="0" cy="0"/>
          <a:chOff x="0" y="0"/>
          <a:chExt cx="0" cy="0"/>
        </a:xfrm>
      </p:grpSpPr>
      <p:sp>
        <p:nvSpPr>
          <p:cNvPr id="825" name="Shape 82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826" name="Shape 82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Renam</a:t>
            </a:r>
            <a:r>
              <a:rPr lang="en-GB"/>
              <a:t>i</a:t>
            </a:r>
            <a:r>
              <a:rPr lang="en-GB"/>
              <a:t>ng CPP files.</a:t>
            </a:r>
          </a:p>
          <a:p>
            <a:pPr indent="-800100" lvl="0" marL="914400" rtl="0">
              <a:spcBef>
                <a:spcPts val="0"/>
              </a:spcBef>
              <a:spcAft>
                <a:spcPts val="0"/>
              </a:spcAft>
            </a:pPr>
            <a:r>
              <a:rPr lang="en-GB"/>
              <a:t>How to deal with renaming blueprint parents.</a:t>
            </a:r>
          </a:p>
          <a:p>
            <a:pPr indent="-800100" lvl="0" marL="914400" rtl="0">
              <a:spcBef>
                <a:spcPts val="0"/>
              </a:spcBef>
              <a:spcAft>
                <a:spcPts val="0"/>
              </a:spcAft>
            </a:pPr>
            <a:r>
              <a:rPr lang="en-GB"/>
              <a:t>Refactor class names in CPP.</a:t>
            </a:r>
          </a:p>
          <a:p>
            <a:pPr indent="-800100" lvl="0" marL="914400" rtl="0">
              <a:spcBef>
                <a:spcPts val="0"/>
              </a:spcBef>
            </a:pPr>
            <a:r>
              <a:rPr lang="en-GB"/>
              <a:t>Updating </a:t>
            </a:r>
            <a:r>
              <a:rPr lang="en-GB">
                <a:solidFill>
                  <a:srgbClr val="FFFF00"/>
                </a:solidFill>
                <a:latin typeface="Consolas"/>
                <a:ea typeface="Consolas"/>
                <a:cs typeface="Consolas"/>
                <a:sym typeface="Consolas"/>
              </a:rPr>
              <a:t>.generated.h</a:t>
            </a:r>
            <a:r>
              <a:rPr lang="en-GB"/>
              <a:t> files.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6">
                                            <p:txEl>
                                              <p:pRg end="0" st="0"/>
                                            </p:txEl>
                                          </p:spTgt>
                                        </p:tgtEl>
                                        <p:attrNameLst>
                                          <p:attrName>style.visibility</p:attrName>
                                        </p:attrNameLst>
                                      </p:cBhvr>
                                      <p:to>
                                        <p:strVal val="visible"/>
                                      </p:to>
                                    </p:set>
                                    <p:animEffect filter="fade" transition="in">
                                      <p:cBhvr>
                                        <p:cTn dur="1000"/>
                                        <p:tgtEl>
                                          <p:spTgt spid="82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6">
                                            <p:txEl>
                                              <p:pRg end="1" st="1"/>
                                            </p:txEl>
                                          </p:spTgt>
                                        </p:tgtEl>
                                        <p:attrNameLst>
                                          <p:attrName>style.visibility</p:attrName>
                                        </p:attrNameLst>
                                      </p:cBhvr>
                                      <p:to>
                                        <p:strVal val="visible"/>
                                      </p:to>
                                    </p:set>
                                    <p:animEffect filter="fade" transition="in">
                                      <p:cBhvr>
                                        <p:cTn dur="1000"/>
                                        <p:tgtEl>
                                          <p:spTgt spid="82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6">
                                            <p:txEl>
                                              <p:pRg end="2" st="2"/>
                                            </p:txEl>
                                          </p:spTgt>
                                        </p:tgtEl>
                                        <p:attrNameLst>
                                          <p:attrName>style.visibility</p:attrName>
                                        </p:attrNameLst>
                                      </p:cBhvr>
                                      <p:to>
                                        <p:strVal val="visible"/>
                                      </p:to>
                                    </p:set>
                                    <p:animEffect filter="fade" transition="in">
                                      <p:cBhvr>
                                        <p:cTn dur="1000"/>
                                        <p:tgtEl>
                                          <p:spTgt spid="82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6">
                                            <p:txEl>
                                              <p:pRg end="3" st="3"/>
                                            </p:txEl>
                                          </p:spTgt>
                                        </p:tgtEl>
                                        <p:attrNameLst>
                                          <p:attrName>style.visibility</p:attrName>
                                        </p:attrNameLst>
                                      </p:cBhvr>
                                      <p:to>
                                        <p:strVal val="visible"/>
                                      </p:to>
                                    </p:set>
                                    <p:animEffect filter="fade" transition="in">
                                      <p:cBhvr>
                                        <p:cTn dur="1000"/>
                                        <p:tgtEl>
                                          <p:spTgt spid="82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0" name="Shape 830"/>
        <p:cNvGrpSpPr/>
        <p:nvPr/>
      </p:nvGrpSpPr>
      <p:grpSpPr>
        <a:xfrm>
          <a:off x="0" y="0"/>
          <a:ext cx="0" cy="0"/>
          <a:chOff x="0" y="0"/>
          <a:chExt cx="0" cy="0"/>
        </a:xfrm>
      </p:grpSpPr>
      <p:sp>
        <p:nvSpPr>
          <p:cNvPr id="831" name="Shape 83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CPP Refactor Process</a:t>
            </a:r>
          </a:p>
        </p:txBody>
      </p:sp>
      <p:sp>
        <p:nvSpPr>
          <p:cNvPr id="832" name="Shape 83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buAutoNum type="arabicPeriod"/>
            </a:pPr>
            <a:r>
              <a:rPr lang="en-GB"/>
              <a:t>Are any blueprints based of this?</a:t>
            </a:r>
          </a:p>
          <a:p>
            <a:pPr indent="-800100" lvl="0" marL="914400" rtl="0">
              <a:spcBef>
                <a:spcPts val="0"/>
              </a:spcBef>
              <a:spcAft>
                <a:spcPts val="0"/>
              </a:spcAft>
              <a:buAutoNum type="arabicPeriod"/>
            </a:pPr>
            <a:r>
              <a:rPr lang="en-GB"/>
              <a:t>If so, copy outside our directory while renaming.</a:t>
            </a:r>
          </a:p>
          <a:p>
            <a:pPr indent="-800100" lvl="0" marL="914400" rtl="0">
              <a:spcBef>
                <a:spcPts val="0"/>
              </a:spcBef>
              <a:spcAft>
                <a:spcPts val="0"/>
              </a:spcAft>
              <a:buAutoNum type="arabicPeriod"/>
            </a:pPr>
            <a:r>
              <a:rPr lang="en-GB"/>
              <a:t>Rename/move the file.</a:t>
            </a:r>
          </a:p>
          <a:p>
            <a:pPr indent="-800100" lvl="0" marL="914400" rtl="0">
              <a:spcBef>
                <a:spcPts val="0"/>
              </a:spcBef>
              <a:spcAft>
                <a:spcPts val="0"/>
              </a:spcAft>
              <a:buAutoNum type="arabicPeriod"/>
            </a:pPr>
            <a:r>
              <a:rPr lang="en-GB"/>
              <a:t>Find and replace the file path.</a:t>
            </a:r>
          </a:p>
          <a:p>
            <a:pPr indent="-800100" lvl="0" marL="914400" rtl="0">
              <a:spcBef>
                <a:spcPts val="0"/>
              </a:spcBef>
              <a:spcAft>
                <a:spcPts val="0"/>
              </a:spcAft>
              <a:buAutoNum type="arabicPeriod"/>
            </a:pPr>
            <a:r>
              <a:rPr lang="en-GB"/>
              <a:t>Find and replace the class name.</a:t>
            </a:r>
          </a:p>
          <a:p>
            <a:pPr indent="-800100" lvl="0" marL="914400" rtl="0">
              <a:spcBef>
                <a:spcPts val="0"/>
              </a:spcBef>
              <a:buAutoNum type="arabicPeriod"/>
            </a:pPr>
            <a:r>
              <a:rPr lang="en-GB"/>
              <a:t>Copy back, reparent, delete.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0" st="0"/>
                                            </p:txEl>
                                          </p:spTgt>
                                        </p:tgtEl>
                                        <p:attrNameLst>
                                          <p:attrName>style.visibility</p:attrName>
                                        </p:attrNameLst>
                                      </p:cBhvr>
                                      <p:to>
                                        <p:strVal val="visible"/>
                                      </p:to>
                                    </p:set>
                                    <p:animEffect filter="fade" transition="in">
                                      <p:cBhvr>
                                        <p:cTn dur="1000"/>
                                        <p:tgtEl>
                                          <p:spTgt spid="83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1" st="1"/>
                                            </p:txEl>
                                          </p:spTgt>
                                        </p:tgtEl>
                                        <p:attrNameLst>
                                          <p:attrName>style.visibility</p:attrName>
                                        </p:attrNameLst>
                                      </p:cBhvr>
                                      <p:to>
                                        <p:strVal val="visible"/>
                                      </p:to>
                                    </p:set>
                                    <p:animEffect filter="fade" transition="in">
                                      <p:cBhvr>
                                        <p:cTn dur="1000"/>
                                        <p:tgtEl>
                                          <p:spTgt spid="83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2" st="2"/>
                                            </p:txEl>
                                          </p:spTgt>
                                        </p:tgtEl>
                                        <p:attrNameLst>
                                          <p:attrName>style.visibility</p:attrName>
                                        </p:attrNameLst>
                                      </p:cBhvr>
                                      <p:to>
                                        <p:strVal val="visible"/>
                                      </p:to>
                                    </p:set>
                                    <p:animEffect filter="fade" transition="in">
                                      <p:cBhvr>
                                        <p:cTn dur="1000"/>
                                        <p:tgtEl>
                                          <p:spTgt spid="83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3" st="3"/>
                                            </p:txEl>
                                          </p:spTgt>
                                        </p:tgtEl>
                                        <p:attrNameLst>
                                          <p:attrName>style.visibility</p:attrName>
                                        </p:attrNameLst>
                                      </p:cBhvr>
                                      <p:to>
                                        <p:strVal val="visible"/>
                                      </p:to>
                                    </p:set>
                                    <p:animEffect filter="fade" transition="in">
                                      <p:cBhvr>
                                        <p:cTn dur="1000"/>
                                        <p:tgtEl>
                                          <p:spTgt spid="83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4" st="4"/>
                                            </p:txEl>
                                          </p:spTgt>
                                        </p:tgtEl>
                                        <p:attrNameLst>
                                          <p:attrName>style.visibility</p:attrName>
                                        </p:attrNameLst>
                                      </p:cBhvr>
                                      <p:to>
                                        <p:strVal val="visible"/>
                                      </p:to>
                                    </p:set>
                                    <p:animEffect filter="fade" transition="in">
                                      <p:cBhvr>
                                        <p:cTn dur="1000"/>
                                        <p:tgtEl>
                                          <p:spTgt spid="83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5" st="5"/>
                                            </p:txEl>
                                          </p:spTgt>
                                        </p:tgtEl>
                                        <p:attrNameLst>
                                          <p:attrName>style.visibility</p:attrName>
                                        </p:attrNameLst>
                                      </p:cBhvr>
                                      <p:to>
                                        <p:strVal val="visible"/>
                                      </p:to>
                                    </p:set>
                                    <p:animEffect filter="fade" transition="in">
                                      <p:cBhvr>
                                        <p:cTn dur="1000"/>
                                        <p:tgtEl>
                                          <p:spTgt spid="83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6" name="Shape 836"/>
        <p:cNvGrpSpPr/>
        <p:nvPr/>
      </p:nvGrpSpPr>
      <p:grpSpPr>
        <a:xfrm>
          <a:off x="0" y="0"/>
          <a:ext cx="0" cy="0"/>
          <a:chOff x="0" y="0"/>
          <a:chExt cx="0" cy="0"/>
        </a:xfrm>
      </p:grpSpPr>
      <p:sp>
        <p:nvSpPr>
          <p:cNvPr id="837" name="Shape 83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Reorganise Your CPP</a:t>
            </a:r>
          </a:p>
        </p:txBody>
      </p:sp>
      <p:sp>
        <p:nvSpPr>
          <p:cNvPr id="838" name="Shape 83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the structure match your contents.</a:t>
            </a:r>
          </a:p>
          <a:p>
            <a:pPr indent="-800100" lvl="0" marL="914400" rtl="0">
              <a:spcBef>
                <a:spcPts val="0"/>
              </a:spcBef>
              <a:spcAft>
                <a:spcPts val="0"/>
              </a:spcAft>
            </a:pPr>
            <a:r>
              <a:rPr lang="en-GB"/>
              <a:t>Watch out for dependencies in blueprint.</a:t>
            </a:r>
          </a:p>
          <a:p>
            <a:pPr indent="-800100" lvl="0" marL="914400" rtl="0">
              <a:spcBef>
                <a:spcPts val="0"/>
              </a:spcBef>
              <a:spcAft>
                <a:spcPts val="0"/>
              </a:spcAft>
            </a:pPr>
            <a:r>
              <a:rPr lang="en-GB"/>
              <a:t>Make sure you regenerate your project files.</a:t>
            </a:r>
          </a:p>
          <a:p>
            <a:pPr indent="-800100" lvl="0" marL="914400" rtl="0">
              <a:spcBef>
                <a:spcPts val="0"/>
              </a:spcBef>
            </a:pPr>
            <a:r>
              <a:rPr lang="en-GB"/>
              <a:t>Try to debug your own error messages.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8">
                                            <p:txEl>
                                              <p:pRg end="0" st="0"/>
                                            </p:txEl>
                                          </p:spTgt>
                                        </p:tgtEl>
                                        <p:attrNameLst>
                                          <p:attrName>style.visibility</p:attrName>
                                        </p:attrNameLst>
                                      </p:cBhvr>
                                      <p:to>
                                        <p:strVal val="visible"/>
                                      </p:to>
                                    </p:set>
                                    <p:animEffect filter="fade" transition="in">
                                      <p:cBhvr>
                                        <p:cTn dur="1000"/>
                                        <p:tgtEl>
                                          <p:spTgt spid="83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8">
                                            <p:txEl>
                                              <p:pRg end="1" st="1"/>
                                            </p:txEl>
                                          </p:spTgt>
                                        </p:tgtEl>
                                        <p:attrNameLst>
                                          <p:attrName>style.visibility</p:attrName>
                                        </p:attrNameLst>
                                      </p:cBhvr>
                                      <p:to>
                                        <p:strVal val="visible"/>
                                      </p:to>
                                    </p:set>
                                    <p:animEffect filter="fade" transition="in">
                                      <p:cBhvr>
                                        <p:cTn dur="1000"/>
                                        <p:tgtEl>
                                          <p:spTgt spid="83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8">
                                            <p:txEl>
                                              <p:pRg end="2" st="2"/>
                                            </p:txEl>
                                          </p:spTgt>
                                        </p:tgtEl>
                                        <p:attrNameLst>
                                          <p:attrName>style.visibility</p:attrName>
                                        </p:attrNameLst>
                                      </p:cBhvr>
                                      <p:to>
                                        <p:strVal val="visible"/>
                                      </p:to>
                                    </p:set>
                                    <p:animEffect filter="fade" transition="in">
                                      <p:cBhvr>
                                        <p:cTn dur="1000"/>
                                        <p:tgtEl>
                                          <p:spTgt spid="83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8">
                                            <p:txEl>
                                              <p:pRg end="3" st="3"/>
                                            </p:txEl>
                                          </p:spTgt>
                                        </p:tgtEl>
                                        <p:attrNameLst>
                                          <p:attrName>style.visibility</p:attrName>
                                        </p:attrNameLst>
                                      </p:cBhvr>
                                      <p:to>
                                        <p:strVal val="visible"/>
                                      </p:to>
                                    </p:set>
                                    <p:animEffect filter="fade" transition="in">
                                      <p:cBhvr>
                                        <p:cTn dur="1000"/>
                                        <p:tgtEl>
                                          <p:spTgt spid="83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Share your GDD</a:t>
            </a:r>
          </a:p>
        </p:txBody>
      </p:sp>
      <p:sp>
        <p:nvSpPr>
          <p:cNvPr id="151" name="Shape 15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Write a post on the forum</a:t>
            </a:r>
          </a:p>
          <a:p>
            <a:pPr indent="-800100" lvl="0" marL="914400" rtl="0">
              <a:spcBef>
                <a:spcPts val="0"/>
              </a:spcBef>
              <a:spcAft>
                <a:spcPts val="0"/>
              </a:spcAft>
            </a:pPr>
            <a:r>
              <a:rPr lang="en-GB"/>
              <a:t>Use the link in resources</a:t>
            </a:r>
          </a:p>
          <a:p>
            <a:pPr indent="-800100" lvl="0" marL="914400" rtl="0">
              <a:spcBef>
                <a:spcPts val="0"/>
              </a:spcBef>
              <a:spcAft>
                <a:spcPts val="0"/>
              </a:spcAft>
            </a:pPr>
            <a:r>
              <a:rPr lang="en-GB"/>
              <a:t>Start a new topic</a:t>
            </a:r>
          </a:p>
          <a:p>
            <a:pPr indent="-800100" lvl="0" marL="914400" rtl="0">
              <a:spcBef>
                <a:spcPts val="0"/>
              </a:spcBef>
              <a:spcAft>
                <a:spcPts val="0"/>
              </a:spcAft>
            </a:pPr>
            <a:r>
              <a:rPr lang="en-GB"/>
              <a:t>Write your GDD</a:t>
            </a:r>
          </a:p>
          <a:p>
            <a:pPr indent="-800100" lvl="0" marL="914400" rtl="0">
              <a:spcBef>
                <a:spcPts val="0"/>
              </a:spcBef>
              <a:spcAft>
                <a:spcPts val="0"/>
              </a:spcAft>
            </a:pPr>
            <a:r>
              <a:rPr lang="en-GB"/>
              <a:t>Use markdown to format</a:t>
            </a:r>
          </a:p>
          <a:p>
            <a:pPr indent="-800100" lvl="0" marL="914400" rtl="0">
              <a:spcBef>
                <a:spcPts val="0"/>
              </a:spcBef>
            </a:pPr>
            <a:r>
              <a:rPr lang="en-GB"/>
              <a:t>Include sketches if you wish.</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0" st="0"/>
                                            </p:txEl>
                                          </p:spTgt>
                                        </p:tgtEl>
                                        <p:attrNameLst>
                                          <p:attrName>style.visibility</p:attrName>
                                        </p:attrNameLst>
                                      </p:cBhvr>
                                      <p:to>
                                        <p:strVal val="visible"/>
                                      </p:to>
                                    </p:set>
                                    <p:animEffect filter="fade" transition="in">
                                      <p:cBhvr>
                                        <p:cTn dur="1000"/>
                                        <p:tgtEl>
                                          <p:spTgt spid="1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1" st="1"/>
                                            </p:txEl>
                                          </p:spTgt>
                                        </p:tgtEl>
                                        <p:attrNameLst>
                                          <p:attrName>style.visibility</p:attrName>
                                        </p:attrNameLst>
                                      </p:cBhvr>
                                      <p:to>
                                        <p:strVal val="visible"/>
                                      </p:to>
                                    </p:set>
                                    <p:animEffect filter="fade" transition="in">
                                      <p:cBhvr>
                                        <p:cTn dur="1000"/>
                                        <p:tgtEl>
                                          <p:spTgt spid="1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2" st="2"/>
                                            </p:txEl>
                                          </p:spTgt>
                                        </p:tgtEl>
                                        <p:attrNameLst>
                                          <p:attrName>style.visibility</p:attrName>
                                        </p:attrNameLst>
                                      </p:cBhvr>
                                      <p:to>
                                        <p:strVal val="visible"/>
                                      </p:to>
                                    </p:set>
                                    <p:animEffect filter="fade" transition="in">
                                      <p:cBhvr>
                                        <p:cTn dur="1000"/>
                                        <p:tgtEl>
                                          <p:spTgt spid="1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3" st="3"/>
                                            </p:txEl>
                                          </p:spTgt>
                                        </p:tgtEl>
                                        <p:attrNameLst>
                                          <p:attrName>style.visibility</p:attrName>
                                        </p:attrNameLst>
                                      </p:cBhvr>
                                      <p:to>
                                        <p:strVal val="visible"/>
                                      </p:to>
                                    </p:set>
                                    <p:animEffect filter="fade" transition="in">
                                      <p:cBhvr>
                                        <p:cTn dur="1000"/>
                                        <p:tgtEl>
                                          <p:spTgt spid="15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4" st="4"/>
                                            </p:txEl>
                                          </p:spTgt>
                                        </p:tgtEl>
                                        <p:attrNameLst>
                                          <p:attrName>style.visibility</p:attrName>
                                        </p:attrNameLst>
                                      </p:cBhvr>
                                      <p:to>
                                        <p:strVal val="visible"/>
                                      </p:to>
                                    </p:set>
                                    <p:animEffect filter="fade" transition="in">
                                      <p:cBhvr>
                                        <p:cTn dur="1000"/>
                                        <p:tgtEl>
                                          <p:spTgt spid="15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5" st="5"/>
                                            </p:txEl>
                                          </p:spTgt>
                                        </p:tgtEl>
                                        <p:attrNameLst>
                                          <p:attrName>style.visibility</p:attrName>
                                        </p:attrNameLst>
                                      </p:cBhvr>
                                      <p:to>
                                        <p:strVal val="visible"/>
                                      </p:to>
                                    </p:set>
                                    <p:animEffect filter="fade" transition="in">
                                      <p:cBhvr>
                                        <p:cTn dur="1000"/>
                                        <p:tgtEl>
                                          <p:spTgt spid="15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2" name="Shape 842"/>
        <p:cNvGrpSpPr/>
        <p:nvPr/>
      </p:nvGrpSpPr>
      <p:grpSpPr>
        <a:xfrm>
          <a:off x="0" y="0"/>
          <a:ext cx="0" cy="0"/>
          <a:chOff x="0" y="0"/>
          <a:chExt cx="0" cy="0"/>
        </a:xfrm>
      </p:grpSpPr>
      <p:sp>
        <p:nvSpPr>
          <p:cNvPr id="843" name="Shape 84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solidFill>
                  <a:srgbClr val="FFFF00"/>
                </a:solidFill>
              </a:rPr>
              <a:t>Solution:</a:t>
            </a:r>
            <a:r>
              <a:rPr lang="en-GB"/>
              <a:t> Renaming &amp; Moving CPP</a:t>
            </a:r>
          </a:p>
        </p:txBody>
      </p:sp>
      <p:sp>
        <p:nvSpPr>
          <p:cNvPr id="844" name="Shape 84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8" name="Shape 848"/>
        <p:cNvGrpSpPr/>
        <p:nvPr/>
      </p:nvGrpSpPr>
      <p:grpSpPr>
        <a:xfrm>
          <a:off x="0" y="0"/>
          <a:ext cx="0" cy="0"/>
          <a:chOff x="0" y="0"/>
          <a:chExt cx="0" cy="0"/>
        </a:xfrm>
      </p:grpSpPr>
      <p:sp>
        <p:nvSpPr>
          <p:cNvPr id="849" name="Shape 84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850" name="Shape 85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Repeating the renaming process.</a:t>
            </a:r>
          </a:p>
          <a:p>
            <a:pPr indent="-800100" lvl="0" marL="914400" rtl="0">
              <a:spcBef>
                <a:spcPts val="0"/>
              </a:spcBef>
              <a:spcAft>
                <a:spcPts val="0"/>
              </a:spcAft>
            </a:pPr>
            <a:r>
              <a:rPr lang="en-GB"/>
              <a:t>Finishing our refactor.</a:t>
            </a:r>
          </a:p>
          <a:p>
            <a:pPr indent="-800100" lvl="0" marL="914400" rtl="0">
              <a:spcBef>
                <a:spcPts val="0"/>
              </a:spcBef>
            </a:pPr>
            <a:r>
              <a:rPr lang="en-GB"/>
              <a:t>Fixing CDO Constructor errors.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0">
                                            <p:txEl>
                                              <p:pRg end="0" st="0"/>
                                            </p:txEl>
                                          </p:spTgt>
                                        </p:tgtEl>
                                        <p:attrNameLst>
                                          <p:attrName>style.visibility</p:attrName>
                                        </p:attrNameLst>
                                      </p:cBhvr>
                                      <p:to>
                                        <p:strVal val="visible"/>
                                      </p:to>
                                    </p:set>
                                    <p:animEffect filter="fade" transition="in">
                                      <p:cBhvr>
                                        <p:cTn dur="1000"/>
                                        <p:tgtEl>
                                          <p:spTgt spid="85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0">
                                            <p:txEl>
                                              <p:pRg end="1" st="1"/>
                                            </p:txEl>
                                          </p:spTgt>
                                        </p:tgtEl>
                                        <p:attrNameLst>
                                          <p:attrName>style.visibility</p:attrName>
                                        </p:attrNameLst>
                                      </p:cBhvr>
                                      <p:to>
                                        <p:strVal val="visible"/>
                                      </p:to>
                                    </p:set>
                                    <p:animEffect filter="fade" transition="in">
                                      <p:cBhvr>
                                        <p:cTn dur="1000"/>
                                        <p:tgtEl>
                                          <p:spTgt spid="85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0">
                                            <p:txEl>
                                              <p:pRg end="2" st="2"/>
                                            </p:txEl>
                                          </p:spTgt>
                                        </p:tgtEl>
                                        <p:attrNameLst>
                                          <p:attrName>style.visibility</p:attrName>
                                        </p:attrNameLst>
                                      </p:cBhvr>
                                      <p:to>
                                        <p:strVal val="visible"/>
                                      </p:to>
                                    </p:set>
                                    <p:animEffect filter="fade" transition="in">
                                      <p:cBhvr>
                                        <p:cTn dur="1000"/>
                                        <p:tgtEl>
                                          <p:spTgt spid="85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4" name="Shape 854"/>
        <p:cNvGrpSpPr/>
        <p:nvPr/>
      </p:nvGrpSpPr>
      <p:grpSpPr>
        <a:xfrm>
          <a:off x="0" y="0"/>
          <a:ext cx="0" cy="0"/>
          <a:chOff x="0" y="0"/>
          <a:chExt cx="0" cy="0"/>
        </a:xfrm>
      </p:grpSpPr>
      <p:sp>
        <p:nvSpPr>
          <p:cNvPr id="855" name="Shape 85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Holding a Gun with Skeletal Sockets</a:t>
            </a:r>
          </a:p>
        </p:txBody>
      </p:sp>
      <p:sp>
        <p:nvSpPr>
          <p:cNvPr id="856" name="Shape 85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0" name="Shape 860"/>
        <p:cNvGrpSpPr/>
        <p:nvPr/>
      </p:nvGrpSpPr>
      <p:grpSpPr>
        <a:xfrm>
          <a:off x="0" y="0"/>
          <a:ext cx="0" cy="0"/>
          <a:chOff x="0" y="0"/>
          <a:chExt cx="0" cy="0"/>
        </a:xfrm>
      </p:grpSpPr>
      <p:sp>
        <p:nvSpPr>
          <p:cNvPr id="861" name="Shape 86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862" name="Shape 86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Reading existing source code for hints.</a:t>
            </a:r>
          </a:p>
          <a:p>
            <a:pPr indent="-800100" lvl="0" marL="914400" rtl="0">
              <a:spcBef>
                <a:spcPts val="0"/>
              </a:spcBef>
              <a:spcAft>
                <a:spcPts val="0"/>
              </a:spcAft>
            </a:pPr>
            <a:r>
              <a:rPr lang="en-GB"/>
              <a:t>Creating a socket on a skeletal mesh.</a:t>
            </a:r>
          </a:p>
          <a:p>
            <a:pPr indent="-800100" lvl="0" marL="914400" rtl="0">
              <a:spcBef>
                <a:spcPts val="0"/>
              </a:spcBef>
              <a:spcAft>
                <a:spcPts val="0"/>
              </a:spcAft>
            </a:pPr>
            <a:r>
              <a:rPr lang="en-GB"/>
              <a:t>Parenting a gun to that socket.</a:t>
            </a:r>
          </a:p>
          <a:p>
            <a:pPr indent="-800100" lvl="0" marL="914400" rtl="0">
              <a:spcBef>
                <a:spcPts val="0"/>
              </a:spcBef>
            </a:pPr>
            <a:r>
              <a:rPr lang="en-GB"/>
              <a:t>Removing unused assets.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2">
                                            <p:txEl>
                                              <p:pRg end="0" st="0"/>
                                            </p:txEl>
                                          </p:spTgt>
                                        </p:tgtEl>
                                        <p:attrNameLst>
                                          <p:attrName>style.visibility</p:attrName>
                                        </p:attrNameLst>
                                      </p:cBhvr>
                                      <p:to>
                                        <p:strVal val="visible"/>
                                      </p:to>
                                    </p:set>
                                    <p:animEffect filter="fade" transition="in">
                                      <p:cBhvr>
                                        <p:cTn dur="1000"/>
                                        <p:tgtEl>
                                          <p:spTgt spid="86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2">
                                            <p:txEl>
                                              <p:pRg end="1" st="1"/>
                                            </p:txEl>
                                          </p:spTgt>
                                        </p:tgtEl>
                                        <p:attrNameLst>
                                          <p:attrName>style.visibility</p:attrName>
                                        </p:attrNameLst>
                                      </p:cBhvr>
                                      <p:to>
                                        <p:strVal val="visible"/>
                                      </p:to>
                                    </p:set>
                                    <p:animEffect filter="fade" transition="in">
                                      <p:cBhvr>
                                        <p:cTn dur="1000"/>
                                        <p:tgtEl>
                                          <p:spTgt spid="86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2">
                                            <p:txEl>
                                              <p:pRg end="2" st="2"/>
                                            </p:txEl>
                                          </p:spTgt>
                                        </p:tgtEl>
                                        <p:attrNameLst>
                                          <p:attrName>style.visibility</p:attrName>
                                        </p:attrNameLst>
                                      </p:cBhvr>
                                      <p:to>
                                        <p:strVal val="visible"/>
                                      </p:to>
                                    </p:set>
                                    <p:animEffect filter="fade" transition="in">
                                      <p:cBhvr>
                                        <p:cTn dur="1000"/>
                                        <p:tgtEl>
                                          <p:spTgt spid="86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2">
                                            <p:txEl>
                                              <p:pRg end="3" st="3"/>
                                            </p:txEl>
                                          </p:spTgt>
                                        </p:tgtEl>
                                        <p:attrNameLst>
                                          <p:attrName>style.visibility</p:attrName>
                                        </p:attrNameLst>
                                      </p:cBhvr>
                                      <p:to>
                                        <p:strVal val="visible"/>
                                      </p:to>
                                    </p:set>
                                    <p:animEffect filter="fade" transition="in">
                                      <p:cBhvr>
                                        <p:cTn dur="1000"/>
                                        <p:tgtEl>
                                          <p:spTgt spid="86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6" name="Shape 866"/>
        <p:cNvGrpSpPr/>
        <p:nvPr/>
      </p:nvGrpSpPr>
      <p:grpSpPr>
        <a:xfrm>
          <a:off x="0" y="0"/>
          <a:ext cx="0" cy="0"/>
          <a:chOff x="0" y="0"/>
          <a:chExt cx="0" cy="0"/>
        </a:xfrm>
      </p:grpSpPr>
      <p:sp>
        <p:nvSpPr>
          <p:cNvPr id="867" name="Shape 86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Copy The FirstPersonCharacter</a:t>
            </a:r>
          </a:p>
        </p:txBody>
      </p:sp>
      <p:sp>
        <p:nvSpPr>
          <p:cNvPr id="868" name="Shape 86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Read the constructor and BeginPlay.</a:t>
            </a:r>
          </a:p>
          <a:p>
            <a:pPr indent="-800100" lvl="0" marL="914400" rtl="0">
              <a:spcBef>
                <a:spcPts val="0"/>
              </a:spcBef>
              <a:spcAft>
                <a:spcPts val="0"/>
              </a:spcAft>
            </a:pPr>
            <a:r>
              <a:rPr lang="en-GB"/>
              <a:t>Can you see how the gun is set up?</a:t>
            </a:r>
          </a:p>
          <a:p>
            <a:pPr indent="-800100" lvl="0" marL="914400" rtl="0">
              <a:spcBef>
                <a:spcPts val="0"/>
              </a:spcBef>
              <a:spcAft>
                <a:spcPts val="0"/>
              </a:spcAft>
            </a:pPr>
            <a:r>
              <a:rPr lang="en-GB"/>
              <a:t>What does this tell us about the skeleton?</a:t>
            </a:r>
          </a:p>
          <a:p>
            <a:pPr indent="-800100" lvl="0" marL="914400" rtl="0">
              <a:spcBef>
                <a:spcPts val="0"/>
              </a:spcBef>
            </a:pPr>
            <a:r>
              <a:rPr lang="en-GB"/>
              <a:t>Can you replicate the setup on the 3rd person?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8">
                                            <p:txEl>
                                              <p:pRg end="0" st="0"/>
                                            </p:txEl>
                                          </p:spTgt>
                                        </p:tgtEl>
                                        <p:attrNameLst>
                                          <p:attrName>style.visibility</p:attrName>
                                        </p:attrNameLst>
                                      </p:cBhvr>
                                      <p:to>
                                        <p:strVal val="visible"/>
                                      </p:to>
                                    </p:set>
                                    <p:animEffect filter="fade" transition="in">
                                      <p:cBhvr>
                                        <p:cTn dur="1000"/>
                                        <p:tgtEl>
                                          <p:spTgt spid="86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8">
                                            <p:txEl>
                                              <p:pRg end="1" st="1"/>
                                            </p:txEl>
                                          </p:spTgt>
                                        </p:tgtEl>
                                        <p:attrNameLst>
                                          <p:attrName>style.visibility</p:attrName>
                                        </p:attrNameLst>
                                      </p:cBhvr>
                                      <p:to>
                                        <p:strVal val="visible"/>
                                      </p:to>
                                    </p:set>
                                    <p:animEffect filter="fade" transition="in">
                                      <p:cBhvr>
                                        <p:cTn dur="1000"/>
                                        <p:tgtEl>
                                          <p:spTgt spid="86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8">
                                            <p:txEl>
                                              <p:pRg end="2" st="2"/>
                                            </p:txEl>
                                          </p:spTgt>
                                        </p:tgtEl>
                                        <p:attrNameLst>
                                          <p:attrName>style.visibility</p:attrName>
                                        </p:attrNameLst>
                                      </p:cBhvr>
                                      <p:to>
                                        <p:strVal val="visible"/>
                                      </p:to>
                                    </p:set>
                                    <p:animEffect filter="fade" transition="in">
                                      <p:cBhvr>
                                        <p:cTn dur="1000"/>
                                        <p:tgtEl>
                                          <p:spTgt spid="86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8">
                                            <p:txEl>
                                              <p:pRg end="3" st="3"/>
                                            </p:txEl>
                                          </p:spTgt>
                                        </p:tgtEl>
                                        <p:attrNameLst>
                                          <p:attrName>style.visibility</p:attrName>
                                        </p:attrNameLst>
                                      </p:cBhvr>
                                      <p:to>
                                        <p:strVal val="visible"/>
                                      </p:to>
                                    </p:set>
                                    <p:animEffect filter="fade" transition="in">
                                      <p:cBhvr>
                                        <p:cTn dur="1000"/>
                                        <p:tgtEl>
                                          <p:spTgt spid="86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2" name="Shape 872"/>
        <p:cNvGrpSpPr/>
        <p:nvPr/>
      </p:nvGrpSpPr>
      <p:grpSpPr>
        <a:xfrm>
          <a:off x="0" y="0"/>
          <a:ext cx="0" cy="0"/>
          <a:chOff x="0" y="0"/>
          <a:chExt cx="0" cy="0"/>
        </a:xfrm>
      </p:grpSpPr>
      <p:sp>
        <p:nvSpPr>
          <p:cNvPr id="873" name="Shape 87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Understanding Animation Blueprints</a:t>
            </a:r>
          </a:p>
        </p:txBody>
      </p:sp>
      <p:sp>
        <p:nvSpPr>
          <p:cNvPr id="874" name="Shape 87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8" name="Shape 878"/>
        <p:cNvGrpSpPr/>
        <p:nvPr/>
      </p:nvGrpSpPr>
      <p:grpSpPr>
        <a:xfrm>
          <a:off x="0" y="0"/>
          <a:ext cx="0" cy="0"/>
          <a:chOff x="0" y="0"/>
          <a:chExt cx="0" cy="0"/>
        </a:xfrm>
      </p:grpSpPr>
      <p:sp>
        <p:nvSpPr>
          <p:cNvPr id="879" name="Shape 87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880" name="Shape 88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major components.</a:t>
            </a:r>
          </a:p>
          <a:p>
            <a:pPr indent="-800100" lvl="0" marL="914400" rtl="0">
              <a:spcBef>
                <a:spcPts val="0"/>
              </a:spcBef>
              <a:spcAft>
                <a:spcPts val="0"/>
              </a:spcAft>
            </a:pPr>
            <a:r>
              <a:rPr lang="en-GB"/>
              <a:t>How to preview animations.</a:t>
            </a:r>
          </a:p>
          <a:p>
            <a:pPr indent="-800100" lvl="0" marL="914400" rtl="0">
              <a:spcBef>
                <a:spcPts val="0"/>
              </a:spcBef>
              <a:spcAft>
                <a:spcPts val="0"/>
              </a:spcAft>
            </a:pPr>
            <a:r>
              <a:rPr lang="en-GB"/>
              <a:t>Definition of an animation and pose.</a:t>
            </a:r>
          </a:p>
          <a:p>
            <a:pPr indent="-800100" lvl="0" marL="914400" rtl="0">
              <a:spcBef>
                <a:spcPts val="0"/>
              </a:spcBef>
              <a:spcAft>
                <a:spcPts val="0"/>
              </a:spcAft>
            </a:pPr>
            <a:r>
              <a:rPr lang="en-GB"/>
              <a:t>Understanding the AnimGraph.</a:t>
            </a:r>
          </a:p>
          <a:p>
            <a:pPr indent="-800100" lvl="0" marL="914400" rtl="0">
              <a:spcBef>
                <a:spcPts val="0"/>
              </a:spcBef>
            </a:pPr>
            <a:r>
              <a:rPr lang="en-GB"/>
              <a:t>Playing a custom animation.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0">
                                            <p:txEl>
                                              <p:pRg end="0" st="0"/>
                                            </p:txEl>
                                          </p:spTgt>
                                        </p:tgtEl>
                                        <p:attrNameLst>
                                          <p:attrName>style.visibility</p:attrName>
                                        </p:attrNameLst>
                                      </p:cBhvr>
                                      <p:to>
                                        <p:strVal val="visible"/>
                                      </p:to>
                                    </p:set>
                                    <p:animEffect filter="fade" transition="in">
                                      <p:cBhvr>
                                        <p:cTn dur="1000"/>
                                        <p:tgtEl>
                                          <p:spTgt spid="88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0">
                                            <p:txEl>
                                              <p:pRg end="1" st="1"/>
                                            </p:txEl>
                                          </p:spTgt>
                                        </p:tgtEl>
                                        <p:attrNameLst>
                                          <p:attrName>style.visibility</p:attrName>
                                        </p:attrNameLst>
                                      </p:cBhvr>
                                      <p:to>
                                        <p:strVal val="visible"/>
                                      </p:to>
                                    </p:set>
                                    <p:animEffect filter="fade" transition="in">
                                      <p:cBhvr>
                                        <p:cTn dur="1000"/>
                                        <p:tgtEl>
                                          <p:spTgt spid="88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0">
                                            <p:txEl>
                                              <p:pRg end="2" st="2"/>
                                            </p:txEl>
                                          </p:spTgt>
                                        </p:tgtEl>
                                        <p:attrNameLst>
                                          <p:attrName>style.visibility</p:attrName>
                                        </p:attrNameLst>
                                      </p:cBhvr>
                                      <p:to>
                                        <p:strVal val="visible"/>
                                      </p:to>
                                    </p:set>
                                    <p:animEffect filter="fade" transition="in">
                                      <p:cBhvr>
                                        <p:cTn dur="1000"/>
                                        <p:tgtEl>
                                          <p:spTgt spid="88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0">
                                            <p:txEl>
                                              <p:pRg end="3" st="3"/>
                                            </p:txEl>
                                          </p:spTgt>
                                        </p:tgtEl>
                                        <p:attrNameLst>
                                          <p:attrName>style.visibility</p:attrName>
                                        </p:attrNameLst>
                                      </p:cBhvr>
                                      <p:to>
                                        <p:strVal val="visible"/>
                                      </p:to>
                                    </p:set>
                                    <p:animEffect filter="fade" transition="in">
                                      <p:cBhvr>
                                        <p:cTn dur="1000"/>
                                        <p:tgtEl>
                                          <p:spTgt spid="88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0">
                                            <p:txEl>
                                              <p:pRg end="4" st="4"/>
                                            </p:txEl>
                                          </p:spTgt>
                                        </p:tgtEl>
                                        <p:attrNameLst>
                                          <p:attrName>style.visibility</p:attrName>
                                        </p:attrNameLst>
                                      </p:cBhvr>
                                      <p:to>
                                        <p:strVal val="visible"/>
                                      </p:to>
                                    </p:set>
                                    <p:animEffect filter="fade" transition="in">
                                      <p:cBhvr>
                                        <p:cTn dur="1000"/>
                                        <p:tgtEl>
                                          <p:spTgt spid="88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4" name="Shape 884"/>
        <p:cNvGrpSpPr/>
        <p:nvPr/>
      </p:nvGrpSpPr>
      <p:grpSpPr>
        <a:xfrm>
          <a:off x="0" y="0"/>
          <a:ext cx="0" cy="0"/>
          <a:chOff x="0" y="0"/>
          <a:chExt cx="0" cy="0"/>
        </a:xfrm>
      </p:grpSpPr>
      <p:sp>
        <p:nvSpPr>
          <p:cNvPr id="885" name="Shape 88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Dance Monkey Dance!</a:t>
            </a:r>
          </a:p>
        </p:txBody>
      </p:sp>
      <p:sp>
        <p:nvSpPr>
          <p:cNvPr id="886" name="Shape 88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Play an animation in the preview.</a:t>
            </a:r>
          </a:p>
          <a:p>
            <a:pPr indent="-800100" lvl="0" marL="914400" rtl="0">
              <a:spcBef>
                <a:spcPts val="0"/>
              </a:spcBef>
              <a:spcAft>
                <a:spcPts val="0"/>
              </a:spcAft>
            </a:pPr>
            <a:r>
              <a:rPr lang="en-GB"/>
              <a:t>Use only the AnimGraph to achieve this.</a:t>
            </a:r>
          </a:p>
          <a:p>
            <a:pPr indent="-800100" lvl="0" marL="914400" rtl="0">
              <a:spcBef>
                <a:spcPts val="0"/>
              </a:spcBef>
            </a:pPr>
            <a:r>
              <a:rPr lang="en-GB"/>
              <a:t>HINT: Try dragging from the animation pane.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6">
                                            <p:txEl>
                                              <p:pRg end="0" st="0"/>
                                            </p:txEl>
                                          </p:spTgt>
                                        </p:tgtEl>
                                        <p:attrNameLst>
                                          <p:attrName>style.visibility</p:attrName>
                                        </p:attrNameLst>
                                      </p:cBhvr>
                                      <p:to>
                                        <p:strVal val="visible"/>
                                      </p:to>
                                    </p:set>
                                    <p:animEffect filter="fade" transition="in">
                                      <p:cBhvr>
                                        <p:cTn dur="1000"/>
                                        <p:tgtEl>
                                          <p:spTgt spid="88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6">
                                            <p:txEl>
                                              <p:pRg end="1" st="1"/>
                                            </p:txEl>
                                          </p:spTgt>
                                        </p:tgtEl>
                                        <p:attrNameLst>
                                          <p:attrName>style.visibility</p:attrName>
                                        </p:attrNameLst>
                                      </p:cBhvr>
                                      <p:to>
                                        <p:strVal val="visible"/>
                                      </p:to>
                                    </p:set>
                                    <p:animEffect filter="fade" transition="in">
                                      <p:cBhvr>
                                        <p:cTn dur="1000"/>
                                        <p:tgtEl>
                                          <p:spTgt spid="88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6">
                                            <p:txEl>
                                              <p:pRg end="2" st="2"/>
                                            </p:txEl>
                                          </p:spTgt>
                                        </p:tgtEl>
                                        <p:attrNameLst>
                                          <p:attrName>style.visibility</p:attrName>
                                        </p:attrNameLst>
                                      </p:cBhvr>
                                      <p:to>
                                        <p:strVal val="visible"/>
                                      </p:to>
                                    </p:set>
                                    <p:animEffect filter="fade" transition="in">
                                      <p:cBhvr>
                                        <p:cTn dur="1000"/>
                                        <p:tgtEl>
                                          <p:spTgt spid="88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0" name="Shape 890"/>
        <p:cNvGrpSpPr/>
        <p:nvPr/>
      </p:nvGrpSpPr>
      <p:grpSpPr>
        <a:xfrm>
          <a:off x="0" y="0"/>
          <a:ext cx="0" cy="0"/>
          <a:chOff x="0" y="0"/>
          <a:chExt cx="0" cy="0"/>
        </a:xfrm>
      </p:grpSpPr>
      <p:sp>
        <p:nvSpPr>
          <p:cNvPr id="891" name="Shape 89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Creating </a:t>
            </a:r>
            <a:r>
              <a:rPr lang="en-GB"/>
              <a:t>Animation State Machines</a:t>
            </a:r>
          </a:p>
        </p:txBody>
      </p:sp>
      <p:sp>
        <p:nvSpPr>
          <p:cNvPr id="892" name="Shape 89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6" name="Shape 896"/>
        <p:cNvGrpSpPr/>
        <p:nvPr/>
      </p:nvGrpSpPr>
      <p:grpSpPr>
        <a:xfrm>
          <a:off x="0" y="0"/>
          <a:ext cx="0" cy="0"/>
          <a:chOff x="0" y="0"/>
          <a:chExt cx="0" cy="0"/>
        </a:xfrm>
      </p:grpSpPr>
      <p:sp>
        <p:nvSpPr>
          <p:cNvPr id="897" name="Shape 89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898" name="Shape 89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solidFill>
                  <a:schemeClr val="lt1"/>
                </a:solidFill>
              </a:rPr>
              <a:t>Why state machines?</a:t>
            </a:r>
          </a:p>
          <a:p>
            <a:pPr indent="-800100" lvl="0" marL="914400" rtl="0">
              <a:spcBef>
                <a:spcPts val="0"/>
              </a:spcBef>
              <a:spcAft>
                <a:spcPts val="0"/>
              </a:spcAft>
              <a:buClr>
                <a:schemeClr val="lt1"/>
              </a:buClr>
            </a:pPr>
            <a:r>
              <a:rPr lang="en-GB">
                <a:solidFill>
                  <a:schemeClr val="lt1"/>
                </a:solidFill>
              </a:rPr>
              <a:t>What are state machines?</a:t>
            </a:r>
          </a:p>
          <a:p>
            <a:pPr indent="-800100" lvl="0" marL="914400" rtl="0">
              <a:spcBef>
                <a:spcPts val="0"/>
              </a:spcBef>
              <a:spcAft>
                <a:spcPts val="0"/>
              </a:spcAft>
            </a:pPr>
            <a:r>
              <a:rPr lang="en-GB"/>
              <a:t>What’s inside a UE4 state?</a:t>
            </a:r>
          </a:p>
          <a:p>
            <a:pPr indent="-800100" lvl="0" marL="914400" rtl="0">
              <a:spcBef>
                <a:spcPts val="0"/>
              </a:spcBef>
              <a:spcAft>
                <a:spcPts val="0"/>
              </a:spcAft>
            </a:pPr>
            <a:r>
              <a:rPr lang="en-GB"/>
              <a:t>How to add transitions.</a:t>
            </a:r>
          </a:p>
          <a:p>
            <a:pPr indent="-800100" lvl="0" marL="914400" rtl="0">
              <a:spcBef>
                <a:spcPts val="0"/>
              </a:spcBef>
            </a:pPr>
            <a:r>
              <a:rPr lang="en-GB"/>
              <a:t>Adding a shooting state.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8">
                                            <p:txEl>
                                              <p:pRg end="0" st="0"/>
                                            </p:txEl>
                                          </p:spTgt>
                                        </p:tgtEl>
                                        <p:attrNameLst>
                                          <p:attrName>style.visibility</p:attrName>
                                        </p:attrNameLst>
                                      </p:cBhvr>
                                      <p:to>
                                        <p:strVal val="visible"/>
                                      </p:to>
                                    </p:set>
                                    <p:animEffect filter="fade" transition="in">
                                      <p:cBhvr>
                                        <p:cTn dur="1000"/>
                                        <p:tgtEl>
                                          <p:spTgt spid="89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8">
                                            <p:txEl>
                                              <p:pRg end="1" st="1"/>
                                            </p:txEl>
                                          </p:spTgt>
                                        </p:tgtEl>
                                        <p:attrNameLst>
                                          <p:attrName>style.visibility</p:attrName>
                                        </p:attrNameLst>
                                      </p:cBhvr>
                                      <p:to>
                                        <p:strVal val="visible"/>
                                      </p:to>
                                    </p:set>
                                    <p:animEffect filter="fade" transition="in">
                                      <p:cBhvr>
                                        <p:cTn dur="1000"/>
                                        <p:tgtEl>
                                          <p:spTgt spid="89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8">
                                            <p:txEl>
                                              <p:pRg end="2" st="2"/>
                                            </p:txEl>
                                          </p:spTgt>
                                        </p:tgtEl>
                                        <p:attrNameLst>
                                          <p:attrName>style.visibility</p:attrName>
                                        </p:attrNameLst>
                                      </p:cBhvr>
                                      <p:to>
                                        <p:strVal val="visible"/>
                                      </p:to>
                                    </p:set>
                                    <p:animEffect filter="fade" transition="in">
                                      <p:cBhvr>
                                        <p:cTn dur="1000"/>
                                        <p:tgtEl>
                                          <p:spTgt spid="89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8">
                                            <p:txEl>
                                              <p:pRg end="3" st="3"/>
                                            </p:txEl>
                                          </p:spTgt>
                                        </p:tgtEl>
                                        <p:attrNameLst>
                                          <p:attrName>style.visibility</p:attrName>
                                        </p:attrNameLst>
                                      </p:cBhvr>
                                      <p:to>
                                        <p:strVal val="visible"/>
                                      </p:to>
                                    </p:set>
                                    <p:animEffect filter="fade" transition="in">
                                      <p:cBhvr>
                                        <p:cTn dur="1000"/>
                                        <p:tgtEl>
                                          <p:spTgt spid="89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8">
                                            <p:txEl>
                                              <p:pRg end="4" st="4"/>
                                            </p:txEl>
                                          </p:spTgt>
                                        </p:tgtEl>
                                        <p:attrNameLst>
                                          <p:attrName>style.visibility</p:attrName>
                                        </p:attrNameLst>
                                      </p:cBhvr>
                                      <p:to>
                                        <p:strVal val="visible"/>
                                      </p:to>
                                    </p:set>
                                    <p:animEffect filter="fade" transition="in">
                                      <p:cBhvr>
                                        <p:cTn dur="1000"/>
                                        <p:tgtEl>
                                          <p:spTgt spid="89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Using Git LFS (Large File Support)</a:t>
            </a:r>
          </a:p>
        </p:txBody>
      </p:sp>
      <p:sp>
        <p:nvSpPr>
          <p:cNvPr id="157" name="Shape 15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4.12.5</a:t>
            </a: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2" name="Shape 902"/>
        <p:cNvGrpSpPr/>
        <p:nvPr/>
      </p:nvGrpSpPr>
      <p:grpSpPr>
        <a:xfrm>
          <a:off x="0" y="0"/>
          <a:ext cx="0" cy="0"/>
          <a:chOff x="0" y="0"/>
          <a:chExt cx="0" cy="0"/>
        </a:xfrm>
      </p:grpSpPr>
      <p:sp>
        <p:nvSpPr>
          <p:cNvPr id="903" name="Shape 903"/>
          <p:cNvSpPr/>
          <p:nvPr/>
        </p:nvSpPr>
        <p:spPr>
          <a:xfrm>
            <a:off x="2292050" y="5248175"/>
            <a:ext cx="2653500" cy="803500"/>
          </a:xfrm>
          <a:prstGeom prst="flowChartProcess">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algn="ctr">
              <a:spcBef>
                <a:spcPts val="0"/>
              </a:spcBef>
              <a:buNone/>
            </a:pPr>
            <a:r>
              <a:rPr b="1" lang="en-GB" sz="2800">
                <a:latin typeface="Helvetica Neue"/>
                <a:ea typeface="Helvetica Neue"/>
                <a:cs typeface="Helvetica Neue"/>
                <a:sym typeface="Helvetica Neue"/>
              </a:rPr>
              <a:t>Play Idle</a:t>
            </a:r>
          </a:p>
        </p:txBody>
      </p:sp>
      <p:sp>
        <p:nvSpPr>
          <p:cNvPr id="904" name="Shape 904"/>
          <p:cNvSpPr/>
          <p:nvPr/>
        </p:nvSpPr>
        <p:spPr>
          <a:xfrm>
            <a:off x="2609700" y="3595225"/>
            <a:ext cx="2018196" cy="644652"/>
          </a:xfrm>
          <a:prstGeom prst="flowChartTerminator">
            <a:avLst/>
          </a:prstGeom>
          <a:solidFill>
            <a:srgbClr val="D9EAD3"/>
          </a:solidFill>
          <a:ln cap="flat" cmpd="sng" w="38100">
            <a:solidFill>
              <a:srgbClr val="6AA84F"/>
            </a:solidFill>
            <a:prstDash val="solid"/>
            <a:round/>
            <a:headEnd len="med" w="med" type="none"/>
            <a:tailEnd len="med" w="med" type="none"/>
          </a:ln>
        </p:spPr>
        <p:txBody>
          <a:bodyPr anchorCtr="0" anchor="ctr" bIns="182850" lIns="182850" rIns="182850" wrap="square" tIns="182850">
            <a:noAutofit/>
          </a:bodyPr>
          <a:lstStyle/>
          <a:p>
            <a:pPr lvl="0" algn="ctr">
              <a:spcBef>
                <a:spcPts val="0"/>
              </a:spcBef>
              <a:buNone/>
            </a:pPr>
            <a:r>
              <a:rPr b="1" lang="en-GB" sz="2800">
                <a:latin typeface="Helvetica Neue"/>
                <a:ea typeface="Helvetica Neue"/>
                <a:cs typeface="Helvetica Neue"/>
                <a:sym typeface="Helvetica Neue"/>
              </a:rPr>
              <a:t>Start</a:t>
            </a:r>
          </a:p>
        </p:txBody>
      </p:sp>
      <p:cxnSp>
        <p:nvCxnSpPr>
          <p:cNvPr id="905" name="Shape 905"/>
          <p:cNvCxnSpPr>
            <a:endCxn id="903" idx="0"/>
          </p:cNvCxnSpPr>
          <p:nvPr/>
        </p:nvCxnSpPr>
        <p:spPr>
          <a:xfrm flipH="1" rot="-5400000">
            <a:off x="3114200" y="4743575"/>
            <a:ext cx="1008000" cy="1200"/>
          </a:xfrm>
          <a:prstGeom prst="bentConnector3">
            <a:avLst>
              <a:gd fmla="val 50000" name="adj1"/>
            </a:avLst>
          </a:prstGeom>
          <a:noFill/>
          <a:ln cap="flat" cmpd="sng" w="38100">
            <a:solidFill>
              <a:srgbClr val="FFFFFF"/>
            </a:solidFill>
            <a:prstDash val="solid"/>
            <a:round/>
            <a:headEnd len="lg" w="lg" type="none"/>
            <a:tailEnd len="lg" w="lg" type="triangle"/>
          </a:ln>
        </p:spPr>
      </p:cxnSp>
      <p:sp>
        <p:nvSpPr>
          <p:cNvPr id="906" name="Shape 906"/>
          <p:cNvSpPr/>
          <p:nvPr/>
        </p:nvSpPr>
        <p:spPr>
          <a:xfrm>
            <a:off x="6080550" y="5192125"/>
            <a:ext cx="2653500" cy="803500"/>
          </a:xfrm>
          <a:prstGeom prst="flowChartProcess">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lgn="ctr">
              <a:spcBef>
                <a:spcPts val="0"/>
              </a:spcBef>
              <a:buNone/>
            </a:pPr>
            <a:r>
              <a:rPr b="1" lang="en-GB" sz="2800">
                <a:latin typeface="Helvetica Neue"/>
                <a:ea typeface="Helvetica Neue"/>
                <a:cs typeface="Helvetica Neue"/>
                <a:sym typeface="Helvetica Neue"/>
              </a:rPr>
              <a:t>Play Crouch</a:t>
            </a:r>
          </a:p>
        </p:txBody>
      </p:sp>
      <p:grpSp>
        <p:nvGrpSpPr>
          <p:cNvPr id="907" name="Shape 907"/>
          <p:cNvGrpSpPr/>
          <p:nvPr/>
        </p:nvGrpSpPr>
        <p:grpSpPr>
          <a:xfrm>
            <a:off x="6193250" y="2351500"/>
            <a:ext cx="2428100" cy="2036875"/>
            <a:chOff x="2034500" y="2616125"/>
            <a:chExt cx="1214050" cy="1018438"/>
          </a:xfrm>
        </p:grpSpPr>
        <p:sp>
          <p:nvSpPr>
            <p:cNvPr id="908" name="Shape 908"/>
            <p:cNvSpPr/>
            <p:nvPr/>
          </p:nvSpPr>
          <p:spPr>
            <a:xfrm>
              <a:off x="2034500" y="2616125"/>
              <a:ext cx="1202950" cy="1018425"/>
            </a:xfrm>
            <a:prstGeom prst="flowChartDecision">
              <a:avLst/>
            </a:prstGeom>
            <a:solidFill>
              <a:srgbClr val="C9DAF8"/>
            </a:solidFill>
            <a:ln cap="flat" cmpd="sng" w="38100">
              <a:solidFill>
                <a:srgbClr val="3C78D8"/>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b="1" sz="2800">
                <a:latin typeface="Helvetica Neue"/>
                <a:ea typeface="Helvetica Neue"/>
                <a:cs typeface="Helvetica Neue"/>
                <a:sym typeface="Helvetica Neue"/>
              </a:endParaRPr>
            </a:p>
          </p:txBody>
        </p:sp>
        <p:sp>
          <p:nvSpPr>
            <p:cNvPr id="909" name="Shape 909"/>
            <p:cNvSpPr txBox="1"/>
            <p:nvPr/>
          </p:nvSpPr>
          <p:spPr>
            <a:xfrm>
              <a:off x="2096425" y="2968438"/>
              <a:ext cx="1079100" cy="313800"/>
            </a:xfrm>
            <a:prstGeom prst="rect">
              <a:avLst/>
            </a:prstGeom>
            <a:noFill/>
            <a:ln>
              <a:noFill/>
            </a:ln>
          </p:spPr>
          <p:txBody>
            <a:bodyPr anchorCtr="0" anchor="ctr" bIns="182850" lIns="182850" rIns="182850" wrap="square" tIns="182850">
              <a:noAutofit/>
            </a:bodyPr>
            <a:lstStyle/>
            <a:p>
              <a:pPr lvl="0" algn="ctr">
                <a:spcBef>
                  <a:spcPts val="0"/>
                </a:spcBef>
                <a:buClr>
                  <a:schemeClr val="dk1"/>
                </a:buClr>
                <a:buSzPct val="78571"/>
                <a:buFont typeface="Arial"/>
                <a:buNone/>
              </a:pPr>
              <a:r>
                <a:rPr b="1" lang="en-GB" sz="2800">
                  <a:solidFill>
                    <a:schemeClr val="dk1"/>
                  </a:solidFill>
                  <a:latin typeface="Helvetica Neue"/>
                  <a:ea typeface="Helvetica Neue"/>
                  <a:cs typeface="Helvetica Neue"/>
                  <a:sym typeface="Helvetica Neue"/>
                </a:rPr>
                <a:t>Crouch?</a:t>
              </a:r>
            </a:p>
          </p:txBody>
        </p:sp>
        <p:sp>
          <p:nvSpPr>
            <p:cNvPr id="910" name="Shape 910"/>
            <p:cNvSpPr txBox="1"/>
            <p:nvPr/>
          </p:nvSpPr>
          <p:spPr>
            <a:xfrm>
              <a:off x="2909250" y="2968425"/>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N</a:t>
              </a:r>
            </a:p>
          </p:txBody>
        </p:sp>
        <p:sp>
          <p:nvSpPr>
            <p:cNvPr id="911" name="Shape 911"/>
            <p:cNvSpPr txBox="1"/>
            <p:nvPr/>
          </p:nvSpPr>
          <p:spPr>
            <a:xfrm>
              <a:off x="2466325" y="3320763"/>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Y</a:t>
              </a:r>
            </a:p>
          </p:txBody>
        </p:sp>
      </p:grpSp>
      <p:cxnSp>
        <p:nvCxnSpPr>
          <p:cNvPr id="912" name="Shape 912"/>
          <p:cNvCxnSpPr>
            <a:stCxn id="903" idx="2"/>
            <a:endCxn id="908" idx="0"/>
          </p:cNvCxnSpPr>
          <p:nvPr/>
        </p:nvCxnSpPr>
        <p:spPr>
          <a:xfrm rot="-5400000">
            <a:off x="3657350" y="2312925"/>
            <a:ext cx="3700200" cy="3777300"/>
          </a:xfrm>
          <a:prstGeom prst="bentConnector5">
            <a:avLst>
              <a:gd fmla="val -12871" name="adj1"/>
              <a:gd fmla="val 51636" name="adj2"/>
              <a:gd fmla="val 120699" name="adj3"/>
            </a:avLst>
          </a:prstGeom>
          <a:noFill/>
          <a:ln cap="flat" cmpd="sng" w="38100">
            <a:solidFill>
              <a:srgbClr val="FFFFFF"/>
            </a:solidFill>
            <a:prstDash val="solid"/>
            <a:round/>
            <a:headEnd len="lg" w="lg" type="none"/>
            <a:tailEnd len="lg" w="lg" type="triangle"/>
          </a:ln>
        </p:spPr>
      </p:cxnSp>
      <p:cxnSp>
        <p:nvCxnSpPr>
          <p:cNvPr id="913" name="Shape 913"/>
          <p:cNvCxnSpPr>
            <a:stCxn id="906" idx="2"/>
          </p:cNvCxnSpPr>
          <p:nvPr/>
        </p:nvCxnSpPr>
        <p:spPr>
          <a:xfrm rot="5400000">
            <a:off x="6229200" y="5350325"/>
            <a:ext cx="532800" cy="1823400"/>
          </a:xfrm>
          <a:prstGeom prst="bentConnector2">
            <a:avLst/>
          </a:prstGeom>
          <a:noFill/>
          <a:ln cap="flat" cmpd="sng" w="38100">
            <a:solidFill>
              <a:srgbClr val="FFFFFF"/>
            </a:solidFill>
            <a:prstDash val="solid"/>
            <a:round/>
            <a:headEnd len="lg" w="lg" type="none"/>
            <a:tailEnd len="lg" w="lg" type="triangle"/>
          </a:ln>
        </p:spPr>
      </p:cxnSp>
      <p:grpSp>
        <p:nvGrpSpPr>
          <p:cNvPr id="914" name="Shape 914"/>
          <p:cNvGrpSpPr/>
          <p:nvPr/>
        </p:nvGrpSpPr>
        <p:grpSpPr>
          <a:xfrm>
            <a:off x="8983300" y="2351500"/>
            <a:ext cx="2428100" cy="2036875"/>
            <a:chOff x="2034500" y="2616125"/>
            <a:chExt cx="1214050" cy="1018438"/>
          </a:xfrm>
        </p:grpSpPr>
        <p:sp>
          <p:nvSpPr>
            <p:cNvPr id="915" name="Shape 915"/>
            <p:cNvSpPr/>
            <p:nvPr/>
          </p:nvSpPr>
          <p:spPr>
            <a:xfrm>
              <a:off x="2034500" y="2616125"/>
              <a:ext cx="1202950" cy="1018425"/>
            </a:xfrm>
            <a:prstGeom prst="flowChartDecision">
              <a:avLst/>
            </a:prstGeom>
            <a:solidFill>
              <a:srgbClr val="C9DAF8"/>
            </a:solidFill>
            <a:ln cap="flat" cmpd="sng" w="38100">
              <a:solidFill>
                <a:srgbClr val="3C78D8"/>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16" name="Shape 916"/>
            <p:cNvSpPr txBox="1"/>
            <p:nvPr/>
          </p:nvSpPr>
          <p:spPr>
            <a:xfrm>
              <a:off x="2096425" y="2968438"/>
              <a:ext cx="1079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Run</a:t>
              </a:r>
              <a:r>
                <a:rPr b="1" lang="en-GB" sz="2800">
                  <a:solidFill>
                    <a:schemeClr val="dk1"/>
                  </a:solidFill>
                  <a:latin typeface="Helvetica Neue"/>
                  <a:ea typeface="Helvetica Neue"/>
                  <a:cs typeface="Helvetica Neue"/>
                  <a:sym typeface="Helvetica Neue"/>
                </a:rPr>
                <a:t>?</a:t>
              </a:r>
            </a:p>
          </p:txBody>
        </p:sp>
        <p:sp>
          <p:nvSpPr>
            <p:cNvPr id="917" name="Shape 917"/>
            <p:cNvSpPr txBox="1"/>
            <p:nvPr/>
          </p:nvSpPr>
          <p:spPr>
            <a:xfrm>
              <a:off x="2909250" y="2968425"/>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N</a:t>
              </a:r>
            </a:p>
          </p:txBody>
        </p:sp>
        <p:sp>
          <p:nvSpPr>
            <p:cNvPr id="918" name="Shape 918"/>
            <p:cNvSpPr txBox="1"/>
            <p:nvPr/>
          </p:nvSpPr>
          <p:spPr>
            <a:xfrm>
              <a:off x="2466325" y="3320763"/>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Y</a:t>
              </a:r>
            </a:p>
          </p:txBody>
        </p:sp>
      </p:grpSp>
      <p:sp>
        <p:nvSpPr>
          <p:cNvPr id="919" name="Shape 919"/>
          <p:cNvSpPr/>
          <p:nvPr/>
        </p:nvSpPr>
        <p:spPr>
          <a:xfrm>
            <a:off x="8870600" y="5192125"/>
            <a:ext cx="2653500" cy="803500"/>
          </a:xfrm>
          <a:prstGeom prst="flowChartProcess">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lgn="ctr">
              <a:spcBef>
                <a:spcPts val="0"/>
              </a:spcBef>
              <a:buNone/>
            </a:pPr>
            <a:r>
              <a:rPr b="1" lang="en-GB" sz="2800">
                <a:latin typeface="Helvetica Neue"/>
                <a:ea typeface="Helvetica Neue"/>
                <a:cs typeface="Helvetica Neue"/>
                <a:sym typeface="Helvetica Neue"/>
              </a:rPr>
              <a:t>Play Run</a:t>
            </a:r>
          </a:p>
        </p:txBody>
      </p:sp>
      <p:grpSp>
        <p:nvGrpSpPr>
          <p:cNvPr id="920" name="Shape 920"/>
          <p:cNvGrpSpPr/>
          <p:nvPr/>
        </p:nvGrpSpPr>
        <p:grpSpPr>
          <a:xfrm>
            <a:off x="11773350" y="2351500"/>
            <a:ext cx="2428100" cy="2036875"/>
            <a:chOff x="2034500" y="2616125"/>
            <a:chExt cx="1214050" cy="1018438"/>
          </a:xfrm>
        </p:grpSpPr>
        <p:sp>
          <p:nvSpPr>
            <p:cNvPr id="921" name="Shape 921"/>
            <p:cNvSpPr/>
            <p:nvPr/>
          </p:nvSpPr>
          <p:spPr>
            <a:xfrm>
              <a:off x="2034500" y="2616125"/>
              <a:ext cx="1202950" cy="1018425"/>
            </a:xfrm>
            <a:prstGeom prst="flowChartDecision">
              <a:avLst/>
            </a:prstGeom>
            <a:solidFill>
              <a:srgbClr val="C9DAF8"/>
            </a:solidFill>
            <a:ln cap="flat" cmpd="sng" w="38100">
              <a:solidFill>
                <a:srgbClr val="3C78D8"/>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22" name="Shape 922"/>
            <p:cNvSpPr txBox="1"/>
            <p:nvPr/>
          </p:nvSpPr>
          <p:spPr>
            <a:xfrm>
              <a:off x="2096425" y="2968438"/>
              <a:ext cx="1079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Jump</a:t>
              </a:r>
              <a:r>
                <a:rPr b="1" lang="en-GB" sz="2800">
                  <a:solidFill>
                    <a:schemeClr val="dk1"/>
                  </a:solidFill>
                  <a:latin typeface="Helvetica Neue"/>
                  <a:ea typeface="Helvetica Neue"/>
                  <a:cs typeface="Helvetica Neue"/>
                  <a:sym typeface="Helvetica Neue"/>
                </a:rPr>
                <a:t>?</a:t>
              </a:r>
            </a:p>
          </p:txBody>
        </p:sp>
        <p:sp>
          <p:nvSpPr>
            <p:cNvPr id="923" name="Shape 923"/>
            <p:cNvSpPr txBox="1"/>
            <p:nvPr/>
          </p:nvSpPr>
          <p:spPr>
            <a:xfrm>
              <a:off x="2909250" y="2968425"/>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N</a:t>
              </a:r>
            </a:p>
          </p:txBody>
        </p:sp>
        <p:sp>
          <p:nvSpPr>
            <p:cNvPr id="924" name="Shape 924"/>
            <p:cNvSpPr txBox="1"/>
            <p:nvPr/>
          </p:nvSpPr>
          <p:spPr>
            <a:xfrm>
              <a:off x="2466325" y="3320763"/>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Y</a:t>
              </a:r>
            </a:p>
          </p:txBody>
        </p:sp>
      </p:grpSp>
      <p:sp>
        <p:nvSpPr>
          <p:cNvPr id="925" name="Shape 925"/>
          <p:cNvSpPr/>
          <p:nvPr/>
        </p:nvSpPr>
        <p:spPr>
          <a:xfrm>
            <a:off x="11660650" y="5192125"/>
            <a:ext cx="2653500" cy="803500"/>
          </a:xfrm>
          <a:prstGeom prst="flowChartProcess">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lgn="ctr">
              <a:spcBef>
                <a:spcPts val="0"/>
              </a:spcBef>
              <a:buNone/>
            </a:pPr>
            <a:r>
              <a:rPr b="1" lang="en-GB" sz="2800">
                <a:latin typeface="Helvetica Neue"/>
                <a:ea typeface="Helvetica Neue"/>
                <a:cs typeface="Helvetica Neue"/>
                <a:sym typeface="Helvetica Neue"/>
              </a:rPr>
              <a:t>Play Jump</a:t>
            </a:r>
          </a:p>
        </p:txBody>
      </p:sp>
      <p:grpSp>
        <p:nvGrpSpPr>
          <p:cNvPr id="926" name="Shape 926"/>
          <p:cNvGrpSpPr/>
          <p:nvPr/>
        </p:nvGrpSpPr>
        <p:grpSpPr>
          <a:xfrm>
            <a:off x="11829400" y="6664550"/>
            <a:ext cx="2428100" cy="2036875"/>
            <a:chOff x="2034500" y="2616125"/>
            <a:chExt cx="1214050" cy="1018438"/>
          </a:xfrm>
        </p:grpSpPr>
        <p:sp>
          <p:nvSpPr>
            <p:cNvPr id="927" name="Shape 927"/>
            <p:cNvSpPr/>
            <p:nvPr/>
          </p:nvSpPr>
          <p:spPr>
            <a:xfrm>
              <a:off x="2034500" y="2616125"/>
              <a:ext cx="1202950" cy="1018425"/>
            </a:xfrm>
            <a:prstGeom prst="flowChartDecision">
              <a:avLst/>
            </a:prstGeom>
            <a:solidFill>
              <a:srgbClr val="C9DAF8"/>
            </a:solidFill>
            <a:ln cap="flat" cmpd="sng" w="38100">
              <a:solidFill>
                <a:srgbClr val="3C78D8"/>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28" name="Shape 928"/>
            <p:cNvSpPr txBox="1"/>
            <p:nvPr/>
          </p:nvSpPr>
          <p:spPr>
            <a:xfrm>
              <a:off x="2096425" y="2968438"/>
              <a:ext cx="1079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Ground</a:t>
              </a:r>
              <a:r>
                <a:rPr b="1" lang="en-GB" sz="2800">
                  <a:solidFill>
                    <a:schemeClr val="dk1"/>
                  </a:solidFill>
                  <a:latin typeface="Helvetica Neue"/>
                  <a:ea typeface="Helvetica Neue"/>
                  <a:cs typeface="Helvetica Neue"/>
                  <a:sym typeface="Helvetica Neue"/>
                </a:rPr>
                <a:t>?</a:t>
              </a:r>
            </a:p>
          </p:txBody>
        </p:sp>
        <p:sp>
          <p:nvSpPr>
            <p:cNvPr id="929" name="Shape 929"/>
            <p:cNvSpPr txBox="1"/>
            <p:nvPr/>
          </p:nvSpPr>
          <p:spPr>
            <a:xfrm>
              <a:off x="2909250" y="2968425"/>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N</a:t>
              </a:r>
            </a:p>
          </p:txBody>
        </p:sp>
        <p:sp>
          <p:nvSpPr>
            <p:cNvPr id="930" name="Shape 930"/>
            <p:cNvSpPr txBox="1"/>
            <p:nvPr/>
          </p:nvSpPr>
          <p:spPr>
            <a:xfrm>
              <a:off x="2466325" y="3320763"/>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Y</a:t>
              </a:r>
            </a:p>
          </p:txBody>
        </p:sp>
      </p:grpSp>
      <p:cxnSp>
        <p:nvCxnSpPr>
          <p:cNvPr id="931" name="Shape 931"/>
          <p:cNvCxnSpPr>
            <a:stCxn id="919" idx="2"/>
          </p:cNvCxnSpPr>
          <p:nvPr/>
        </p:nvCxnSpPr>
        <p:spPr>
          <a:xfrm rot="5400000">
            <a:off x="8530550" y="4870625"/>
            <a:ext cx="541800" cy="2791800"/>
          </a:xfrm>
          <a:prstGeom prst="bentConnector2">
            <a:avLst/>
          </a:prstGeom>
          <a:noFill/>
          <a:ln cap="flat" cmpd="sng" w="38100">
            <a:solidFill>
              <a:srgbClr val="FFFFFF"/>
            </a:solidFill>
            <a:prstDash val="solid"/>
            <a:round/>
            <a:headEnd len="lg" w="lg" type="none"/>
            <a:tailEnd len="lg" w="lg" type="triangle"/>
          </a:ln>
        </p:spPr>
      </p:cxnSp>
      <p:cxnSp>
        <p:nvCxnSpPr>
          <p:cNvPr id="932" name="Shape 932"/>
          <p:cNvCxnSpPr>
            <a:endCxn id="906" idx="0"/>
          </p:cNvCxnSpPr>
          <p:nvPr/>
        </p:nvCxnSpPr>
        <p:spPr>
          <a:xfrm flipH="1" rot="-5400000">
            <a:off x="6999900" y="4784725"/>
            <a:ext cx="804000" cy="10800"/>
          </a:xfrm>
          <a:prstGeom prst="bentConnector3">
            <a:avLst>
              <a:gd fmla="val 50000" name="adj1"/>
            </a:avLst>
          </a:prstGeom>
          <a:noFill/>
          <a:ln cap="flat" cmpd="sng" w="38100">
            <a:solidFill>
              <a:srgbClr val="FFFFFF"/>
            </a:solidFill>
            <a:prstDash val="solid"/>
            <a:round/>
            <a:headEnd len="lg" w="lg" type="none"/>
            <a:tailEnd len="lg" w="lg" type="triangle"/>
          </a:ln>
        </p:spPr>
      </p:cxnSp>
      <p:cxnSp>
        <p:nvCxnSpPr>
          <p:cNvPr id="933" name="Shape 933"/>
          <p:cNvCxnSpPr>
            <a:endCxn id="919" idx="0"/>
          </p:cNvCxnSpPr>
          <p:nvPr/>
        </p:nvCxnSpPr>
        <p:spPr>
          <a:xfrm flipH="1" rot="-5400000">
            <a:off x="9789950" y="4784725"/>
            <a:ext cx="804000" cy="10800"/>
          </a:xfrm>
          <a:prstGeom prst="bentConnector3">
            <a:avLst>
              <a:gd fmla="val 50000" name="adj1"/>
            </a:avLst>
          </a:prstGeom>
          <a:noFill/>
          <a:ln cap="flat" cmpd="sng" w="38100">
            <a:solidFill>
              <a:srgbClr val="FFFFFF"/>
            </a:solidFill>
            <a:prstDash val="solid"/>
            <a:round/>
            <a:headEnd len="lg" w="lg" type="none"/>
            <a:tailEnd len="lg" w="lg" type="triangle"/>
          </a:ln>
        </p:spPr>
      </p:cxnSp>
      <p:cxnSp>
        <p:nvCxnSpPr>
          <p:cNvPr id="934" name="Shape 934"/>
          <p:cNvCxnSpPr>
            <a:stCxn id="910" idx="3"/>
            <a:endCxn id="916" idx="1"/>
          </p:cNvCxnSpPr>
          <p:nvPr/>
        </p:nvCxnSpPr>
        <p:spPr>
          <a:xfrm>
            <a:off x="8621350" y="3369900"/>
            <a:ext cx="485700" cy="600"/>
          </a:xfrm>
          <a:prstGeom prst="bentConnector3">
            <a:avLst>
              <a:gd fmla="val 49979" name="adj1"/>
            </a:avLst>
          </a:prstGeom>
          <a:noFill/>
          <a:ln cap="flat" cmpd="sng" w="38100">
            <a:solidFill>
              <a:srgbClr val="FFFFFF"/>
            </a:solidFill>
            <a:prstDash val="solid"/>
            <a:round/>
            <a:headEnd len="lg" w="lg" type="none"/>
            <a:tailEnd len="lg" w="lg" type="triangle"/>
          </a:ln>
        </p:spPr>
      </p:cxnSp>
      <p:cxnSp>
        <p:nvCxnSpPr>
          <p:cNvPr id="935" name="Shape 935"/>
          <p:cNvCxnSpPr>
            <a:endCxn id="922" idx="1"/>
          </p:cNvCxnSpPr>
          <p:nvPr/>
        </p:nvCxnSpPr>
        <p:spPr>
          <a:xfrm>
            <a:off x="11411200" y="3368725"/>
            <a:ext cx="486000" cy="1200"/>
          </a:xfrm>
          <a:prstGeom prst="bentConnector3">
            <a:avLst>
              <a:gd fmla="val 50000" name="adj1"/>
            </a:avLst>
          </a:prstGeom>
          <a:noFill/>
          <a:ln cap="flat" cmpd="sng" w="38100">
            <a:solidFill>
              <a:srgbClr val="FFFFFF"/>
            </a:solidFill>
            <a:prstDash val="solid"/>
            <a:round/>
            <a:headEnd len="lg" w="lg" type="none"/>
            <a:tailEnd len="lg" w="lg" type="triangle"/>
          </a:ln>
        </p:spPr>
      </p:cxnSp>
      <p:cxnSp>
        <p:nvCxnSpPr>
          <p:cNvPr id="936" name="Shape 936"/>
          <p:cNvCxnSpPr>
            <a:stCxn id="924" idx="2"/>
            <a:endCxn id="925" idx="0"/>
          </p:cNvCxnSpPr>
          <p:nvPr/>
        </p:nvCxnSpPr>
        <p:spPr>
          <a:xfrm flipH="1" rot="-5400000">
            <a:off x="12580000" y="4784675"/>
            <a:ext cx="803700" cy="11100"/>
          </a:xfrm>
          <a:prstGeom prst="bentConnector3">
            <a:avLst>
              <a:gd fmla="val 49984" name="adj1"/>
            </a:avLst>
          </a:prstGeom>
          <a:noFill/>
          <a:ln cap="flat" cmpd="sng" w="38100">
            <a:solidFill>
              <a:srgbClr val="FFFFFF"/>
            </a:solidFill>
            <a:prstDash val="solid"/>
            <a:round/>
            <a:headEnd len="lg" w="lg" type="none"/>
            <a:tailEnd len="lg" w="lg" type="triangle"/>
          </a:ln>
        </p:spPr>
      </p:cxnSp>
      <p:cxnSp>
        <p:nvCxnSpPr>
          <p:cNvPr id="937" name="Shape 937"/>
          <p:cNvCxnSpPr>
            <a:endCxn id="927" idx="0"/>
          </p:cNvCxnSpPr>
          <p:nvPr/>
        </p:nvCxnSpPr>
        <p:spPr>
          <a:xfrm flipH="1" rot="-5400000">
            <a:off x="12675350" y="6307550"/>
            <a:ext cx="669000" cy="45000"/>
          </a:xfrm>
          <a:prstGeom prst="bentConnector3">
            <a:avLst>
              <a:gd fmla="val 50000" name="adj1"/>
            </a:avLst>
          </a:prstGeom>
          <a:noFill/>
          <a:ln cap="flat" cmpd="sng" w="38100">
            <a:solidFill>
              <a:srgbClr val="FFFFFF"/>
            </a:solidFill>
            <a:prstDash val="solid"/>
            <a:round/>
            <a:headEnd len="lg" w="lg" type="none"/>
            <a:tailEnd len="lg" w="lg" type="triangle"/>
          </a:ln>
        </p:spPr>
      </p:cxnSp>
      <p:cxnSp>
        <p:nvCxnSpPr>
          <p:cNvPr id="938" name="Shape 938"/>
          <p:cNvCxnSpPr>
            <a:endCxn id="927" idx="0"/>
          </p:cNvCxnSpPr>
          <p:nvPr/>
        </p:nvCxnSpPr>
        <p:spPr>
          <a:xfrm rot="10800000">
            <a:off x="13032350" y="6664550"/>
            <a:ext cx="1225200" cy="1018200"/>
          </a:xfrm>
          <a:prstGeom prst="bentConnector4">
            <a:avLst>
              <a:gd fmla="val 908" name="adj1"/>
              <a:gd fmla="val 146774" name="adj2"/>
            </a:avLst>
          </a:prstGeom>
          <a:noFill/>
          <a:ln cap="flat" cmpd="sng" w="38100">
            <a:solidFill>
              <a:srgbClr val="FFFFFF"/>
            </a:solidFill>
            <a:prstDash val="solid"/>
            <a:round/>
            <a:headEnd len="lg" w="lg" type="none"/>
            <a:tailEnd len="lg" w="lg" type="triangle"/>
          </a:ln>
        </p:spPr>
      </p:cxnSp>
      <p:cxnSp>
        <p:nvCxnSpPr>
          <p:cNvPr id="939" name="Shape 939"/>
          <p:cNvCxnSpPr/>
          <p:nvPr/>
        </p:nvCxnSpPr>
        <p:spPr>
          <a:xfrm rot="10800000">
            <a:off x="10208750" y="6537825"/>
            <a:ext cx="2823600" cy="2163600"/>
          </a:xfrm>
          <a:prstGeom prst="bentConnector3">
            <a:avLst>
              <a:gd fmla="val 50000" name="adj1"/>
            </a:avLst>
          </a:prstGeom>
          <a:noFill/>
          <a:ln cap="flat" cmpd="sng" w="38100">
            <a:solidFill>
              <a:srgbClr val="FFFFFF"/>
            </a:solidFill>
            <a:prstDash val="solid"/>
            <a:round/>
            <a:headEnd len="lg" w="lg" type="none"/>
            <a:tailEnd len="lg" w="lg" type="triangle"/>
          </a:ln>
        </p:spPr>
      </p:cxnSp>
      <p:cxnSp>
        <p:nvCxnSpPr>
          <p:cNvPr id="940" name="Shape 940"/>
          <p:cNvCxnSpPr>
            <a:stCxn id="923" idx="3"/>
          </p:cNvCxnSpPr>
          <p:nvPr/>
        </p:nvCxnSpPr>
        <p:spPr>
          <a:xfrm>
            <a:off x="14201450" y="3369900"/>
            <a:ext cx="1149600" cy="5917200"/>
          </a:xfrm>
          <a:prstGeom prst="bentConnector2">
            <a:avLst/>
          </a:prstGeom>
          <a:noFill/>
          <a:ln cap="flat" cmpd="sng" w="38100">
            <a:solidFill>
              <a:srgbClr val="FFFFFF"/>
            </a:solidFill>
            <a:prstDash val="solid"/>
            <a:round/>
            <a:headEnd len="lg" w="lg" type="none"/>
            <a:tailEnd len="lg" w="lg" type="triangle"/>
          </a:ln>
        </p:spPr>
      </p:cxnSp>
      <p:cxnSp>
        <p:nvCxnSpPr>
          <p:cNvPr id="941" name="Shape 941"/>
          <p:cNvCxnSpPr>
            <a:endCxn id="903" idx="1"/>
          </p:cNvCxnSpPr>
          <p:nvPr/>
        </p:nvCxnSpPr>
        <p:spPr>
          <a:xfrm rot="10800000">
            <a:off x="2292050" y="5649925"/>
            <a:ext cx="13068600" cy="3637200"/>
          </a:xfrm>
          <a:prstGeom prst="bentConnector3">
            <a:avLst>
              <a:gd fmla="val 106242" name="adj1"/>
            </a:avLst>
          </a:prstGeom>
          <a:noFill/>
          <a:ln cap="flat" cmpd="sng" w="38100">
            <a:solidFill>
              <a:srgbClr val="FFFFFF"/>
            </a:solidFill>
            <a:prstDash val="solid"/>
            <a:round/>
            <a:headEnd len="lg" w="lg" type="none"/>
            <a:tailEnd len="lg" w="lg"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3"/>
                                        </p:tgtEl>
                                        <p:attrNameLst>
                                          <p:attrName>style.visibility</p:attrName>
                                        </p:attrNameLst>
                                      </p:cBhvr>
                                      <p:to>
                                        <p:strVal val="visible"/>
                                      </p:to>
                                    </p:set>
                                    <p:animEffect filter="fade" transition="in">
                                      <p:cBhvr>
                                        <p:cTn dur="1000"/>
                                        <p:tgtEl>
                                          <p:spTgt spid="903"/>
                                        </p:tgtEl>
                                      </p:cBhvr>
                                    </p:animEffect>
                                  </p:childTnLst>
                                </p:cTn>
                              </p:par>
                              <p:par>
                                <p:cTn fill="hold" nodeType="withEffect" presetClass="entr" presetID="10" presetSubtype="0">
                                  <p:stCondLst>
                                    <p:cond delay="0"/>
                                  </p:stCondLst>
                                  <p:childTnLst>
                                    <p:set>
                                      <p:cBhvr>
                                        <p:cTn dur="1" fill="hold">
                                          <p:stCondLst>
                                            <p:cond delay="0"/>
                                          </p:stCondLst>
                                        </p:cTn>
                                        <p:tgtEl>
                                          <p:spTgt spid="904"/>
                                        </p:tgtEl>
                                        <p:attrNameLst>
                                          <p:attrName>style.visibility</p:attrName>
                                        </p:attrNameLst>
                                      </p:cBhvr>
                                      <p:to>
                                        <p:strVal val="visible"/>
                                      </p:to>
                                    </p:set>
                                    <p:animEffect filter="fade" transition="in">
                                      <p:cBhvr>
                                        <p:cTn dur="1000"/>
                                        <p:tgtEl>
                                          <p:spTgt spid="904"/>
                                        </p:tgtEl>
                                      </p:cBhvr>
                                    </p:animEffect>
                                  </p:childTnLst>
                                </p:cTn>
                              </p:par>
                              <p:par>
                                <p:cTn fill="hold" nodeType="withEffect" presetClass="entr" presetID="10" presetSubtype="0">
                                  <p:stCondLst>
                                    <p:cond delay="0"/>
                                  </p:stCondLst>
                                  <p:childTnLst>
                                    <p:set>
                                      <p:cBhvr>
                                        <p:cTn dur="1" fill="hold">
                                          <p:stCondLst>
                                            <p:cond delay="0"/>
                                          </p:stCondLst>
                                        </p:cTn>
                                        <p:tgtEl>
                                          <p:spTgt spid="905"/>
                                        </p:tgtEl>
                                        <p:attrNameLst>
                                          <p:attrName>style.visibility</p:attrName>
                                        </p:attrNameLst>
                                      </p:cBhvr>
                                      <p:to>
                                        <p:strVal val="visible"/>
                                      </p:to>
                                    </p:set>
                                    <p:animEffect filter="fade" transition="in">
                                      <p:cBhvr>
                                        <p:cTn dur="1000"/>
                                        <p:tgtEl>
                                          <p:spTgt spid="9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7"/>
                                        </p:tgtEl>
                                        <p:attrNameLst>
                                          <p:attrName>style.visibility</p:attrName>
                                        </p:attrNameLst>
                                      </p:cBhvr>
                                      <p:to>
                                        <p:strVal val="visible"/>
                                      </p:to>
                                    </p:set>
                                    <p:animEffect filter="fade" transition="in">
                                      <p:cBhvr>
                                        <p:cTn dur="1000"/>
                                        <p:tgtEl>
                                          <p:spTgt spid="907"/>
                                        </p:tgtEl>
                                      </p:cBhvr>
                                    </p:animEffect>
                                  </p:childTnLst>
                                </p:cTn>
                              </p:par>
                              <p:par>
                                <p:cTn fill="hold" nodeType="withEffect" presetClass="entr" presetID="10" presetSubtype="0">
                                  <p:stCondLst>
                                    <p:cond delay="0"/>
                                  </p:stCondLst>
                                  <p:childTnLst>
                                    <p:set>
                                      <p:cBhvr>
                                        <p:cTn dur="1" fill="hold">
                                          <p:stCondLst>
                                            <p:cond delay="0"/>
                                          </p:stCondLst>
                                        </p:cTn>
                                        <p:tgtEl>
                                          <p:spTgt spid="912"/>
                                        </p:tgtEl>
                                        <p:attrNameLst>
                                          <p:attrName>style.visibility</p:attrName>
                                        </p:attrNameLst>
                                      </p:cBhvr>
                                      <p:to>
                                        <p:strVal val="visible"/>
                                      </p:to>
                                    </p:set>
                                    <p:animEffect filter="fade" transition="in">
                                      <p:cBhvr>
                                        <p:cTn dur="1000"/>
                                        <p:tgtEl>
                                          <p:spTgt spid="912"/>
                                        </p:tgtEl>
                                      </p:cBhvr>
                                    </p:animEffect>
                                  </p:childTnLst>
                                </p:cTn>
                              </p:par>
                              <p:par>
                                <p:cTn fill="hold" nodeType="withEffect" presetClass="entr" presetID="10" presetSubtype="0">
                                  <p:stCondLst>
                                    <p:cond delay="0"/>
                                  </p:stCondLst>
                                  <p:childTnLst>
                                    <p:set>
                                      <p:cBhvr>
                                        <p:cTn dur="1" fill="hold">
                                          <p:stCondLst>
                                            <p:cond delay="0"/>
                                          </p:stCondLst>
                                        </p:cTn>
                                        <p:tgtEl>
                                          <p:spTgt spid="932"/>
                                        </p:tgtEl>
                                        <p:attrNameLst>
                                          <p:attrName>style.visibility</p:attrName>
                                        </p:attrNameLst>
                                      </p:cBhvr>
                                      <p:to>
                                        <p:strVal val="visible"/>
                                      </p:to>
                                    </p:set>
                                    <p:animEffect filter="fade" transition="in">
                                      <p:cBhvr>
                                        <p:cTn dur="1000"/>
                                        <p:tgtEl>
                                          <p:spTgt spid="932"/>
                                        </p:tgtEl>
                                      </p:cBhvr>
                                    </p:animEffect>
                                  </p:childTnLst>
                                </p:cTn>
                              </p:par>
                              <p:par>
                                <p:cTn fill="hold" nodeType="withEffect" presetClass="entr" presetID="10" presetSubtype="0">
                                  <p:stCondLst>
                                    <p:cond delay="0"/>
                                  </p:stCondLst>
                                  <p:childTnLst>
                                    <p:set>
                                      <p:cBhvr>
                                        <p:cTn dur="1" fill="hold">
                                          <p:stCondLst>
                                            <p:cond delay="0"/>
                                          </p:stCondLst>
                                        </p:cTn>
                                        <p:tgtEl>
                                          <p:spTgt spid="906"/>
                                        </p:tgtEl>
                                        <p:attrNameLst>
                                          <p:attrName>style.visibility</p:attrName>
                                        </p:attrNameLst>
                                      </p:cBhvr>
                                      <p:to>
                                        <p:strVal val="visible"/>
                                      </p:to>
                                    </p:set>
                                    <p:animEffect filter="fade" transition="in">
                                      <p:cBhvr>
                                        <p:cTn dur="1000"/>
                                        <p:tgtEl>
                                          <p:spTgt spid="906"/>
                                        </p:tgtEl>
                                      </p:cBhvr>
                                    </p:animEffect>
                                  </p:childTnLst>
                                </p:cTn>
                              </p:par>
                              <p:par>
                                <p:cTn fill="hold" nodeType="withEffect" presetClass="entr" presetID="10" presetSubtype="0">
                                  <p:stCondLst>
                                    <p:cond delay="0"/>
                                  </p:stCondLst>
                                  <p:childTnLst>
                                    <p:set>
                                      <p:cBhvr>
                                        <p:cTn dur="1" fill="hold">
                                          <p:stCondLst>
                                            <p:cond delay="0"/>
                                          </p:stCondLst>
                                        </p:cTn>
                                        <p:tgtEl>
                                          <p:spTgt spid="913"/>
                                        </p:tgtEl>
                                        <p:attrNameLst>
                                          <p:attrName>style.visibility</p:attrName>
                                        </p:attrNameLst>
                                      </p:cBhvr>
                                      <p:to>
                                        <p:strVal val="visible"/>
                                      </p:to>
                                    </p:set>
                                    <p:animEffect filter="fade" transition="in">
                                      <p:cBhvr>
                                        <p:cTn dur="1000"/>
                                        <p:tgtEl>
                                          <p:spTgt spid="9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4"/>
                                        </p:tgtEl>
                                        <p:attrNameLst>
                                          <p:attrName>style.visibility</p:attrName>
                                        </p:attrNameLst>
                                      </p:cBhvr>
                                      <p:to>
                                        <p:strVal val="visible"/>
                                      </p:to>
                                    </p:set>
                                    <p:animEffect filter="fade" transition="in">
                                      <p:cBhvr>
                                        <p:cTn dur="1000"/>
                                        <p:tgtEl>
                                          <p:spTgt spid="914"/>
                                        </p:tgtEl>
                                      </p:cBhvr>
                                    </p:animEffect>
                                  </p:childTnLst>
                                </p:cTn>
                              </p:par>
                              <p:par>
                                <p:cTn fill="hold" nodeType="withEffect" presetClass="entr" presetID="10" presetSubtype="0">
                                  <p:stCondLst>
                                    <p:cond delay="0"/>
                                  </p:stCondLst>
                                  <p:childTnLst>
                                    <p:set>
                                      <p:cBhvr>
                                        <p:cTn dur="1" fill="hold">
                                          <p:stCondLst>
                                            <p:cond delay="0"/>
                                          </p:stCondLst>
                                        </p:cTn>
                                        <p:tgtEl>
                                          <p:spTgt spid="919"/>
                                        </p:tgtEl>
                                        <p:attrNameLst>
                                          <p:attrName>style.visibility</p:attrName>
                                        </p:attrNameLst>
                                      </p:cBhvr>
                                      <p:to>
                                        <p:strVal val="visible"/>
                                      </p:to>
                                    </p:set>
                                    <p:animEffect filter="fade" transition="in">
                                      <p:cBhvr>
                                        <p:cTn dur="1000"/>
                                        <p:tgtEl>
                                          <p:spTgt spid="919"/>
                                        </p:tgtEl>
                                      </p:cBhvr>
                                    </p:animEffect>
                                  </p:childTnLst>
                                </p:cTn>
                              </p:par>
                              <p:par>
                                <p:cTn fill="hold" nodeType="withEffect" presetClass="entr" presetID="10" presetSubtype="0">
                                  <p:stCondLst>
                                    <p:cond delay="0"/>
                                  </p:stCondLst>
                                  <p:childTnLst>
                                    <p:set>
                                      <p:cBhvr>
                                        <p:cTn dur="1" fill="hold">
                                          <p:stCondLst>
                                            <p:cond delay="0"/>
                                          </p:stCondLst>
                                        </p:cTn>
                                        <p:tgtEl>
                                          <p:spTgt spid="933"/>
                                        </p:tgtEl>
                                        <p:attrNameLst>
                                          <p:attrName>style.visibility</p:attrName>
                                        </p:attrNameLst>
                                      </p:cBhvr>
                                      <p:to>
                                        <p:strVal val="visible"/>
                                      </p:to>
                                    </p:set>
                                    <p:animEffect filter="fade" transition="in">
                                      <p:cBhvr>
                                        <p:cTn dur="1000"/>
                                        <p:tgtEl>
                                          <p:spTgt spid="933"/>
                                        </p:tgtEl>
                                      </p:cBhvr>
                                    </p:animEffect>
                                  </p:childTnLst>
                                </p:cTn>
                              </p:par>
                              <p:par>
                                <p:cTn fill="hold" nodeType="withEffect" presetClass="entr" presetID="10" presetSubtype="0">
                                  <p:stCondLst>
                                    <p:cond delay="0"/>
                                  </p:stCondLst>
                                  <p:childTnLst>
                                    <p:set>
                                      <p:cBhvr>
                                        <p:cTn dur="1" fill="hold">
                                          <p:stCondLst>
                                            <p:cond delay="0"/>
                                          </p:stCondLst>
                                        </p:cTn>
                                        <p:tgtEl>
                                          <p:spTgt spid="934"/>
                                        </p:tgtEl>
                                        <p:attrNameLst>
                                          <p:attrName>style.visibility</p:attrName>
                                        </p:attrNameLst>
                                      </p:cBhvr>
                                      <p:to>
                                        <p:strVal val="visible"/>
                                      </p:to>
                                    </p:set>
                                    <p:animEffect filter="fade" transition="in">
                                      <p:cBhvr>
                                        <p:cTn dur="1000"/>
                                        <p:tgtEl>
                                          <p:spTgt spid="934"/>
                                        </p:tgtEl>
                                      </p:cBhvr>
                                    </p:animEffect>
                                  </p:childTnLst>
                                </p:cTn>
                              </p:par>
                              <p:par>
                                <p:cTn fill="hold" nodeType="withEffect" presetClass="entr" presetID="10" presetSubtype="0">
                                  <p:stCondLst>
                                    <p:cond delay="0"/>
                                  </p:stCondLst>
                                  <p:childTnLst>
                                    <p:set>
                                      <p:cBhvr>
                                        <p:cTn dur="1" fill="hold">
                                          <p:stCondLst>
                                            <p:cond delay="0"/>
                                          </p:stCondLst>
                                        </p:cTn>
                                        <p:tgtEl>
                                          <p:spTgt spid="931"/>
                                        </p:tgtEl>
                                        <p:attrNameLst>
                                          <p:attrName>style.visibility</p:attrName>
                                        </p:attrNameLst>
                                      </p:cBhvr>
                                      <p:to>
                                        <p:strVal val="visible"/>
                                      </p:to>
                                    </p:set>
                                    <p:animEffect filter="fade" transition="in">
                                      <p:cBhvr>
                                        <p:cTn dur="1000"/>
                                        <p:tgtEl>
                                          <p:spTgt spid="9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0"/>
                                        </p:tgtEl>
                                        <p:attrNameLst>
                                          <p:attrName>style.visibility</p:attrName>
                                        </p:attrNameLst>
                                      </p:cBhvr>
                                      <p:to>
                                        <p:strVal val="visible"/>
                                      </p:to>
                                    </p:set>
                                    <p:animEffect filter="fade" transition="in">
                                      <p:cBhvr>
                                        <p:cTn dur="1000"/>
                                        <p:tgtEl>
                                          <p:spTgt spid="920"/>
                                        </p:tgtEl>
                                      </p:cBhvr>
                                    </p:animEffect>
                                  </p:childTnLst>
                                </p:cTn>
                              </p:par>
                              <p:par>
                                <p:cTn fill="hold" nodeType="withEffect" presetClass="entr" presetID="10" presetSubtype="0">
                                  <p:stCondLst>
                                    <p:cond delay="0"/>
                                  </p:stCondLst>
                                  <p:childTnLst>
                                    <p:set>
                                      <p:cBhvr>
                                        <p:cTn dur="1" fill="hold">
                                          <p:stCondLst>
                                            <p:cond delay="0"/>
                                          </p:stCondLst>
                                        </p:cTn>
                                        <p:tgtEl>
                                          <p:spTgt spid="935"/>
                                        </p:tgtEl>
                                        <p:attrNameLst>
                                          <p:attrName>style.visibility</p:attrName>
                                        </p:attrNameLst>
                                      </p:cBhvr>
                                      <p:to>
                                        <p:strVal val="visible"/>
                                      </p:to>
                                    </p:set>
                                    <p:animEffect filter="fade" transition="in">
                                      <p:cBhvr>
                                        <p:cTn dur="1000"/>
                                        <p:tgtEl>
                                          <p:spTgt spid="935"/>
                                        </p:tgtEl>
                                      </p:cBhvr>
                                    </p:animEffect>
                                  </p:childTnLst>
                                </p:cTn>
                              </p:par>
                              <p:par>
                                <p:cTn fill="hold" nodeType="withEffect" presetClass="entr" presetID="10" presetSubtype="0">
                                  <p:stCondLst>
                                    <p:cond delay="0"/>
                                  </p:stCondLst>
                                  <p:childTnLst>
                                    <p:set>
                                      <p:cBhvr>
                                        <p:cTn dur="1" fill="hold">
                                          <p:stCondLst>
                                            <p:cond delay="0"/>
                                          </p:stCondLst>
                                        </p:cTn>
                                        <p:tgtEl>
                                          <p:spTgt spid="936"/>
                                        </p:tgtEl>
                                        <p:attrNameLst>
                                          <p:attrName>style.visibility</p:attrName>
                                        </p:attrNameLst>
                                      </p:cBhvr>
                                      <p:to>
                                        <p:strVal val="visible"/>
                                      </p:to>
                                    </p:set>
                                    <p:animEffect filter="fade" transition="in">
                                      <p:cBhvr>
                                        <p:cTn dur="1000"/>
                                        <p:tgtEl>
                                          <p:spTgt spid="936"/>
                                        </p:tgtEl>
                                      </p:cBhvr>
                                    </p:animEffect>
                                  </p:childTnLst>
                                </p:cTn>
                              </p:par>
                              <p:par>
                                <p:cTn fill="hold" nodeType="withEffect" presetClass="entr" presetID="10" presetSubtype="0">
                                  <p:stCondLst>
                                    <p:cond delay="0"/>
                                  </p:stCondLst>
                                  <p:childTnLst>
                                    <p:set>
                                      <p:cBhvr>
                                        <p:cTn dur="1" fill="hold">
                                          <p:stCondLst>
                                            <p:cond delay="0"/>
                                          </p:stCondLst>
                                        </p:cTn>
                                        <p:tgtEl>
                                          <p:spTgt spid="925"/>
                                        </p:tgtEl>
                                        <p:attrNameLst>
                                          <p:attrName>style.visibility</p:attrName>
                                        </p:attrNameLst>
                                      </p:cBhvr>
                                      <p:to>
                                        <p:strVal val="visible"/>
                                      </p:to>
                                    </p:set>
                                    <p:animEffect filter="fade" transition="in">
                                      <p:cBhvr>
                                        <p:cTn dur="1000"/>
                                        <p:tgtEl>
                                          <p:spTgt spid="9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6"/>
                                        </p:tgtEl>
                                        <p:attrNameLst>
                                          <p:attrName>style.visibility</p:attrName>
                                        </p:attrNameLst>
                                      </p:cBhvr>
                                      <p:to>
                                        <p:strVal val="visible"/>
                                      </p:to>
                                    </p:set>
                                    <p:animEffect filter="fade" transition="in">
                                      <p:cBhvr>
                                        <p:cTn dur="1000"/>
                                        <p:tgtEl>
                                          <p:spTgt spid="926"/>
                                        </p:tgtEl>
                                      </p:cBhvr>
                                    </p:animEffect>
                                  </p:childTnLst>
                                </p:cTn>
                              </p:par>
                              <p:par>
                                <p:cTn fill="hold" nodeType="withEffect" presetClass="entr" presetID="10" presetSubtype="0">
                                  <p:stCondLst>
                                    <p:cond delay="0"/>
                                  </p:stCondLst>
                                  <p:childTnLst>
                                    <p:set>
                                      <p:cBhvr>
                                        <p:cTn dur="1" fill="hold">
                                          <p:stCondLst>
                                            <p:cond delay="0"/>
                                          </p:stCondLst>
                                        </p:cTn>
                                        <p:tgtEl>
                                          <p:spTgt spid="937"/>
                                        </p:tgtEl>
                                        <p:attrNameLst>
                                          <p:attrName>style.visibility</p:attrName>
                                        </p:attrNameLst>
                                      </p:cBhvr>
                                      <p:to>
                                        <p:strVal val="visible"/>
                                      </p:to>
                                    </p:set>
                                    <p:animEffect filter="fade" transition="in">
                                      <p:cBhvr>
                                        <p:cTn dur="1000"/>
                                        <p:tgtEl>
                                          <p:spTgt spid="937"/>
                                        </p:tgtEl>
                                      </p:cBhvr>
                                    </p:animEffect>
                                  </p:childTnLst>
                                </p:cTn>
                              </p:par>
                              <p:par>
                                <p:cTn fill="hold" nodeType="withEffect" presetClass="entr" presetID="10" presetSubtype="0">
                                  <p:stCondLst>
                                    <p:cond delay="0"/>
                                  </p:stCondLst>
                                  <p:childTnLst>
                                    <p:set>
                                      <p:cBhvr>
                                        <p:cTn dur="1" fill="hold">
                                          <p:stCondLst>
                                            <p:cond delay="0"/>
                                          </p:stCondLst>
                                        </p:cTn>
                                        <p:tgtEl>
                                          <p:spTgt spid="938"/>
                                        </p:tgtEl>
                                        <p:attrNameLst>
                                          <p:attrName>style.visibility</p:attrName>
                                        </p:attrNameLst>
                                      </p:cBhvr>
                                      <p:to>
                                        <p:strVal val="visible"/>
                                      </p:to>
                                    </p:set>
                                    <p:animEffect filter="fade" transition="in">
                                      <p:cBhvr>
                                        <p:cTn dur="1000"/>
                                        <p:tgtEl>
                                          <p:spTgt spid="938"/>
                                        </p:tgtEl>
                                      </p:cBhvr>
                                    </p:animEffect>
                                  </p:childTnLst>
                                </p:cTn>
                              </p:par>
                              <p:par>
                                <p:cTn fill="hold" nodeType="withEffect" presetClass="entr" presetID="10" presetSubtype="0">
                                  <p:stCondLst>
                                    <p:cond delay="0"/>
                                  </p:stCondLst>
                                  <p:childTnLst>
                                    <p:set>
                                      <p:cBhvr>
                                        <p:cTn dur="1" fill="hold">
                                          <p:stCondLst>
                                            <p:cond delay="0"/>
                                          </p:stCondLst>
                                        </p:cTn>
                                        <p:tgtEl>
                                          <p:spTgt spid="939"/>
                                        </p:tgtEl>
                                        <p:attrNameLst>
                                          <p:attrName>style.visibility</p:attrName>
                                        </p:attrNameLst>
                                      </p:cBhvr>
                                      <p:to>
                                        <p:strVal val="visible"/>
                                      </p:to>
                                    </p:set>
                                    <p:animEffect filter="fade" transition="in">
                                      <p:cBhvr>
                                        <p:cTn dur="1000"/>
                                        <p:tgtEl>
                                          <p:spTgt spid="9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gtEl>
                                        <p:attrNameLst>
                                          <p:attrName>style.visibility</p:attrName>
                                        </p:attrNameLst>
                                      </p:cBhvr>
                                      <p:to>
                                        <p:strVal val="visible"/>
                                      </p:to>
                                    </p:set>
                                    <p:animEffect filter="fade" transition="in">
                                      <p:cBhvr>
                                        <p:cTn dur="1000"/>
                                        <p:tgtEl>
                                          <p:spTgt spid="940"/>
                                        </p:tgtEl>
                                      </p:cBhvr>
                                    </p:animEffect>
                                  </p:childTnLst>
                                </p:cTn>
                              </p:par>
                              <p:par>
                                <p:cTn fill="hold" nodeType="withEffect" presetClass="entr" presetID="10" presetSubtype="0">
                                  <p:stCondLst>
                                    <p:cond delay="0"/>
                                  </p:stCondLst>
                                  <p:childTnLst>
                                    <p:set>
                                      <p:cBhvr>
                                        <p:cTn dur="1" fill="hold">
                                          <p:stCondLst>
                                            <p:cond delay="0"/>
                                          </p:stCondLst>
                                        </p:cTn>
                                        <p:tgtEl>
                                          <p:spTgt spid="941"/>
                                        </p:tgtEl>
                                        <p:attrNameLst>
                                          <p:attrName>style.visibility</p:attrName>
                                        </p:attrNameLst>
                                      </p:cBhvr>
                                      <p:to>
                                        <p:strVal val="visible"/>
                                      </p:to>
                                    </p:set>
                                    <p:animEffect filter="fade" transition="in">
                                      <p:cBhvr>
                                        <p:cTn dur="1000"/>
                                        <p:tgtEl>
                                          <p:spTgt spid="9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5" name="Shape 945"/>
        <p:cNvGrpSpPr/>
        <p:nvPr/>
      </p:nvGrpSpPr>
      <p:grpSpPr>
        <a:xfrm>
          <a:off x="0" y="0"/>
          <a:ext cx="0" cy="0"/>
          <a:chOff x="0" y="0"/>
          <a:chExt cx="0" cy="0"/>
        </a:xfrm>
      </p:grpSpPr>
      <p:sp>
        <p:nvSpPr>
          <p:cNvPr id="946" name="Shape 94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 State Machine</a:t>
            </a:r>
          </a:p>
        </p:txBody>
      </p:sp>
      <p:grpSp>
        <p:nvGrpSpPr>
          <p:cNvPr id="947" name="Shape 947"/>
          <p:cNvGrpSpPr/>
          <p:nvPr/>
        </p:nvGrpSpPr>
        <p:grpSpPr>
          <a:xfrm>
            <a:off x="10044150" y="2611350"/>
            <a:ext cx="2074200" cy="2149200"/>
            <a:chOff x="2513350" y="2548300"/>
            <a:chExt cx="1037100" cy="1074600"/>
          </a:xfrm>
        </p:grpSpPr>
        <p:sp>
          <p:nvSpPr>
            <p:cNvPr id="948" name="Shape 948"/>
            <p:cNvSpPr/>
            <p:nvPr/>
          </p:nvSpPr>
          <p:spPr>
            <a:xfrm>
              <a:off x="2513350" y="2548300"/>
              <a:ext cx="1037100" cy="1074600"/>
            </a:xfrm>
            <a:prstGeom prst="ellipse">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b="1" sz="2800">
                <a:latin typeface="Helvetica Neue"/>
                <a:ea typeface="Helvetica Neue"/>
                <a:cs typeface="Helvetica Neue"/>
                <a:sym typeface="Helvetica Neue"/>
              </a:endParaRPr>
            </a:p>
          </p:txBody>
        </p:sp>
        <p:sp>
          <p:nvSpPr>
            <p:cNvPr id="949" name="Shape 949"/>
            <p:cNvSpPr txBox="1"/>
            <p:nvPr/>
          </p:nvSpPr>
          <p:spPr>
            <a:xfrm>
              <a:off x="2513350" y="2928700"/>
              <a:ext cx="1037100" cy="313800"/>
            </a:xfrm>
            <a:prstGeom prst="rect">
              <a:avLst/>
            </a:prstGeom>
            <a:noFill/>
            <a:ln>
              <a:noFill/>
            </a:ln>
          </p:spPr>
          <p:txBody>
            <a:bodyPr anchorCtr="0" anchor="ctr" bIns="182850" lIns="182850" rIns="182850" wrap="square" tIns="182850">
              <a:noAutofit/>
            </a:bodyPr>
            <a:lstStyle/>
            <a:p>
              <a:pPr lvl="0" algn="ctr">
                <a:spcBef>
                  <a:spcPts val="0"/>
                </a:spcBef>
                <a:buClr>
                  <a:schemeClr val="dk1"/>
                </a:buClr>
                <a:buSzPct val="78571"/>
                <a:buFont typeface="Arial"/>
                <a:buNone/>
              </a:pPr>
              <a:r>
                <a:rPr b="1" lang="en-GB" sz="2800">
                  <a:solidFill>
                    <a:schemeClr val="dk1"/>
                  </a:solidFill>
                  <a:latin typeface="Helvetica Neue"/>
                  <a:ea typeface="Helvetica Neue"/>
                  <a:cs typeface="Helvetica Neue"/>
                  <a:sym typeface="Helvetica Neue"/>
                </a:rPr>
                <a:t>Jumping</a:t>
              </a:r>
            </a:p>
          </p:txBody>
        </p:sp>
      </p:grpSp>
      <p:grpSp>
        <p:nvGrpSpPr>
          <p:cNvPr id="950" name="Shape 950"/>
          <p:cNvGrpSpPr/>
          <p:nvPr/>
        </p:nvGrpSpPr>
        <p:grpSpPr>
          <a:xfrm>
            <a:off x="5428500" y="2729250"/>
            <a:ext cx="2074200" cy="2149200"/>
            <a:chOff x="2513350" y="2548300"/>
            <a:chExt cx="1037100" cy="1074600"/>
          </a:xfrm>
        </p:grpSpPr>
        <p:sp>
          <p:nvSpPr>
            <p:cNvPr id="951" name="Shape 951"/>
            <p:cNvSpPr/>
            <p:nvPr/>
          </p:nvSpPr>
          <p:spPr>
            <a:xfrm>
              <a:off x="2513350" y="2548300"/>
              <a:ext cx="1037100" cy="1074600"/>
            </a:xfrm>
            <a:prstGeom prst="ellipse">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52" name="Shape 952"/>
            <p:cNvSpPr txBox="1"/>
            <p:nvPr/>
          </p:nvSpPr>
          <p:spPr>
            <a:xfrm>
              <a:off x="2513350" y="2928700"/>
              <a:ext cx="1037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Idle</a:t>
              </a:r>
            </a:p>
          </p:txBody>
        </p:sp>
      </p:grpSp>
      <p:grpSp>
        <p:nvGrpSpPr>
          <p:cNvPr id="953" name="Shape 953"/>
          <p:cNvGrpSpPr/>
          <p:nvPr/>
        </p:nvGrpSpPr>
        <p:grpSpPr>
          <a:xfrm>
            <a:off x="5381800" y="6201450"/>
            <a:ext cx="2074200" cy="2149200"/>
            <a:chOff x="2513350" y="2548300"/>
            <a:chExt cx="1037100" cy="1074600"/>
          </a:xfrm>
        </p:grpSpPr>
        <p:sp>
          <p:nvSpPr>
            <p:cNvPr id="954" name="Shape 954"/>
            <p:cNvSpPr/>
            <p:nvPr/>
          </p:nvSpPr>
          <p:spPr>
            <a:xfrm>
              <a:off x="2513350" y="2548300"/>
              <a:ext cx="1037100" cy="1074600"/>
            </a:xfrm>
            <a:prstGeom prst="ellipse">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55" name="Shape 955"/>
            <p:cNvSpPr txBox="1"/>
            <p:nvPr/>
          </p:nvSpPr>
          <p:spPr>
            <a:xfrm>
              <a:off x="2513350" y="2928700"/>
              <a:ext cx="1037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Crouch</a:t>
              </a:r>
            </a:p>
          </p:txBody>
        </p:sp>
      </p:grpSp>
      <p:grpSp>
        <p:nvGrpSpPr>
          <p:cNvPr id="956" name="Shape 956"/>
          <p:cNvGrpSpPr/>
          <p:nvPr/>
        </p:nvGrpSpPr>
        <p:grpSpPr>
          <a:xfrm>
            <a:off x="10090900" y="6201450"/>
            <a:ext cx="2074200" cy="2149200"/>
            <a:chOff x="2513350" y="2548300"/>
            <a:chExt cx="1037100" cy="1074600"/>
          </a:xfrm>
        </p:grpSpPr>
        <p:sp>
          <p:nvSpPr>
            <p:cNvPr id="957" name="Shape 957"/>
            <p:cNvSpPr/>
            <p:nvPr/>
          </p:nvSpPr>
          <p:spPr>
            <a:xfrm>
              <a:off x="2513350" y="2548300"/>
              <a:ext cx="1037100" cy="1074600"/>
            </a:xfrm>
            <a:prstGeom prst="ellipse">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58" name="Shape 958"/>
            <p:cNvSpPr txBox="1"/>
            <p:nvPr/>
          </p:nvSpPr>
          <p:spPr>
            <a:xfrm>
              <a:off x="2513350" y="2928700"/>
              <a:ext cx="1037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Run</a:t>
              </a:r>
            </a:p>
          </p:txBody>
        </p:sp>
      </p:grpSp>
      <p:cxnSp>
        <p:nvCxnSpPr>
          <p:cNvPr id="959" name="Shape 959"/>
          <p:cNvCxnSpPr>
            <a:stCxn id="951" idx="4"/>
            <a:endCxn id="954" idx="0"/>
          </p:cNvCxnSpPr>
          <p:nvPr/>
        </p:nvCxnSpPr>
        <p:spPr>
          <a:xfrm flipH="1">
            <a:off x="6418800" y="4878450"/>
            <a:ext cx="46800" cy="1323000"/>
          </a:xfrm>
          <a:prstGeom prst="straightConnector1">
            <a:avLst/>
          </a:prstGeom>
          <a:noFill/>
          <a:ln cap="flat" cmpd="sng" w="38100">
            <a:solidFill>
              <a:srgbClr val="FFFFFF"/>
            </a:solidFill>
            <a:prstDash val="solid"/>
            <a:round/>
            <a:headEnd len="lg" w="lg" type="none"/>
            <a:tailEnd len="lg" w="lg" type="triangle"/>
          </a:ln>
        </p:spPr>
      </p:cxnSp>
      <p:cxnSp>
        <p:nvCxnSpPr>
          <p:cNvPr id="960" name="Shape 960"/>
          <p:cNvCxnSpPr>
            <a:stCxn id="952" idx="3"/>
            <a:endCxn id="949" idx="1"/>
          </p:cNvCxnSpPr>
          <p:nvPr/>
        </p:nvCxnSpPr>
        <p:spPr>
          <a:xfrm flipH="1" rot="10800000">
            <a:off x="7502700" y="3685950"/>
            <a:ext cx="2541600" cy="117900"/>
          </a:xfrm>
          <a:prstGeom prst="straightConnector1">
            <a:avLst/>
          </a:prstGeom>
          <a:noFill/>
          <a:ln cap="flat" cmpd="sng" w="38100">
            <a:solidFill>
              <a:srgbClr val="FFFFFF"/>
            </a:solidFill>
            <a:prstDash val="solid"/>
            <a:round/>
            <a:headEnd len="lg" w="lg" type="none"/>
            <a:tailEnd len="lg" w="lg" type="triangle"/>
          </a:ln>
        </p:spPr>
      </p:cxnSp>
      <p:cxnSp>
        <p:nvCxnSpPr>
          <p:cNvPr id="961" name="Shape 961"/>
          <p:cNvCxnSpPr>
            <a:stCxn id="951" idx="5"/>
            <a:endCxn id="957" idx="1"/>
          </p:cNvCxnSpPr>
          <p:nvPr/>
        </p:nvCxnSpPr>
        <p:spPr>
          <a:xfrm>
            <a:off x="7198940" y="4563707"/>
            <a:ext cx="3195600" cy="1952400"/>
          </a:xfrm>
          <a:prstGeom prst="straightConnector1">
            <a:avLst/>
          </a:prstGeom>
          <a:noFill/>
          <a:ln cap="flat" cmpd="sng" w="38100">
            <a:solidFill>
              <a:srgbClr val="FFFFFF"/>
            </a:solidFill>
            <a:prstDash val="solid"/>
            <a:round/>
            <a:headEnd len="lg" w="lg" type="none"/>
            <a:tailEnd len="lg" w="lg" type="triangle"/>
          </a:ln>
        </p:spPr>
      </p:cxnSp>
      <p:cxnSp>
        <p:nvCxnSpPr>
          <p:cNvPr id="962" name="Shape 962"/>
          <p:cNvCxnSpPr/>
          <p:nvPr/>
        </p:nvCxnSpPr>
        <p:spPr>
          <a:xfrm flipH="1">
            <a:off x="7511800" y="3429000"/>
            <a:ext cx="2541600" cy="84000"/>
          </a:xfrm>
          <a:prstGeom prst="straightConnector1">
            <a:avLst/>
          </a:prstGeom>
          <a:noFill/>
          <a:ln cap="flat" cmpd="sng" w="38100">
            <a:solidFill>
              <a:srgbClr val="FFFFFF"/>
            </a:solidFill>
            <a:prstDash val="solid"/>
            <a:round/>
            <a:headEnd len="lg" w="lg" type="none"/>
            <a:tailEnd len="lg" w="lg" type="triangle"/>
          </a:ln>
        </p:spPr>
      </p:cxnSp>
      <p:cxnSp>
        <p:nvCxnSpPr>
          <p:cNvPr id="963" name="Shape 963"/>
          <p:cNvCxnSpPr/>
          <p:nvPr/>
        </p:nvCxnSpPr>
        <p:spPr>
          <a:xfrm rot="10800000">
            <a:off x="7372200" y="4391450"/>
            <a:ext cx="3176400" cy="1896600"/>
          </a:xfrm>
          <a:prstGeom prst="straightConnector1">
            <a:avLst/>
          </a:prstGeom>
          <a:noFill/>
          <a:ln cap="flat" cmpd="sng" w="38100">
            <a:solidFill>
              <a:srgbClr val="FFFFFF"/>
            </a:solidFill>
            <a:prstDash val="solid"/>
            <a:round/>
            <a:headEnd len="lg" w="lg" type="none"/>
            <a:tailEnd len="lg" w="lg" type="triangle"/>
          </a:ln>
        </p:spPr>
      </p:cxnSp>
      <p:cxnSp>
        <p:nvCxnSpPr>
          <p:cNvPr id="964" name="Shape 964"/>
          <p:cNvCxnSpPr/>
          <p:nvPr/>
        </p:nvCxnSpPr>
        <p:spPr>
          <a:xfrm flipH="1" rot="10800000">
            <a:off x="6727200" y="4877700"/>
            <a:ext cx="28200" cy="1335600"/>
          </a:xfrm>
          <a:prstGeom prst="straightConnector1">
            <a:avLst/>
          </a:prstGeom>
          <a:noFill/>
          <a:ln cap="flat" cmpd="sng" w="38100">
            <a:solidFill>
              <a:srgbClr val="FFFFFF"/>
            </a:solidFill>
            <a:prstDash val="solid"/>
            <a:round/>
            <a:headEnd len="lg" w="lg" type="none"/>
            <a:tailEnd len="lg" w="lg"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7"/>
                                        </p:tgtEl>
                                        <p:attrNameLst>
                                          <p:attrName>style.visibility</p:attrName>
                                        </p:attrNameLst>
                                      </p:cBhvr>
                                      <p:to>
                                        <p:strVal val="visible"/>
                                      </p:to>
                                    </p:set>
                                    <p:animEffect filter="fade" transition="in">
                                      <p:cBhvr>
                                        <p:cTn dur="1000"/>
                                        <p:tgtEl>
                                          <p:spTgt spid="947"/>
                                        </p:tgtEl>
                                      </p:cBhvr>
                                    </p:animEffect>
                                  </p:childTnLst>
                                </p:cTn>
                              </p:par>
                              <p:par>
                                <p:cTn fill="hold" nodeType="withEffect" presetClass="entr" presetID="10" presetSubtype="0">
                                  <p:stCondLst>
                                    <p:cond delay="0"/>
                                  </p:stCondLst>
                                  <p:childTnLst>
                                    <p:set>
                                      <p:cBhvr>
                                        <p:cTn dur="1" fill="hold">
                                          <p:stCondLst>
                                            <p:cond delay="0"/>
                                          </p:stCondLst>
                                        </p:cTn>
                                        <p:tgtEl>
                                          <p:spTgt spid="950"/>
                                        </p:tgtEl>
                                        <p:attrNameLst>
                                          <p:attrName>style.visibility</p:attrName>
                                        </p:attrNameLst>
                                      </p:cBhvr>
                                      <p:to>
                                        <p:strVal val="visible"/>
                                      </p:to>
                                    </p:set>
                                    <p:animEffect filter="fade" transition="in">
                                      <p:cBhvr>
                                        <p:cTn dur="1000"/>
                                        <p:tgtEl>
                                          <p:spTgt spid="950"/>
                                        </p:tgtEl>
                                      </p:cBhvr>
                                    </p:animEffect>
                                  </p:childTnLst>
                                </p:cTn>
                              </p:par>
                              <p:par>
                                <p:cTn fill="hold" nodeType="withEffect" presetClass="entr" presetID="10" presetSubtype="0">
                                  <p:stCondLst>
                                    <p:cond delay="0"/>
                                  </p:stCondLst>
                                  <p:childTnLst>
                                    <p:set>
                                      <p:cBhvr>
                                        <p:cTn dur="1" fill="hold">
                                          <p:stCondLst>
                                            <p:cond delay="0"/>
                                          </p:stCondLst>
                                        </p:cTn>
                                        <p:tgtEl>
                                          <p:spTgt spid="953"/>
                                        </p:tgtEl>
                                        <p:attrNameLst>
                                          <p:attrName>style.visibility</p:attrName>
                                        </p:attrNameLst>
                                      </p:cBhvr>
                                      <p:to>
                                        <p:strVal val="visible"/>
                                      </p:to>
                                    </p:set>
                                    <p:animEffect filter="fade" transition="in">
                                      <p:cBhvr>
                                        <p:cTn dur="1000"/>
                                        <p:tgtEl>
                                          <p:spTgt spid="953"/>
                                        </p:tgtEl>
                                      </p:cBhvr>
                                    </p:animEffect>
                                  </p:childTnLst>
                                </p:cTn>
                              </p:par>
                              <p:par>
                                <p:cTn fill="hold" nodeType="withEffect" presetClass="entr" presetID="10" presetSubtype="0">
                                  <p:stCondLst>
                                    <p:cond delay="0"/>
                                  </p:stCondLst>
                                  <p:childTnLst>
                                    <p:set>
                                      <p:cBhvr>
                                        <p:cTn dur="1" fill="hold">
                                          <p:stCondLst>
                                            <p:cond delay="0"/>
                                          </p:stCondLst>
                                        </p:cTn>
                                        <p:tgtEl>
                                          <p:spTgt spid="956"/>
                                        </p:tgtEl>
                                        <p:attrNameLst>
                                          <p:attrName>style.visibility</p:attrName>
                                        </p:attrNameLst>
                                      </p:cBhvr>
                                      <p:to>
                                        <p:strVal val="visible"/>
                                      </p:to>
                                    </p:set>
                                    <p:animEffect filter="fade" transition="in">
                                      <p:cBhvr>
                                        <p:cTn dur="1000"/>
                                        <p:tgtEl>
                                          <p:spTgt spid="9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0"/>
                                        </p:tgtEl>
                                        <p:attrNameLst>
                                          <p:attrName>style.visibility</p:attrName>
                                        </p:attrNameLst>
                                      </p:cBhvr>
                                      <p:to>
                                        <p:strVal val="visible"/>
                                      </p:to>
                                    </p:set>
                                    <p:animEffect filter="fade" transition="in">
                                      <p:cBhvr>
                                        <p:cTn dur="1000"/>
                                        <p:tgtEl>
                                          <p:spTgt spid="960"/>
                                        </p:tgtEl>
                                      </p:cBhvr>
                                    </p:animEffect>
                                  </p:childTnLst>
                                </p:cTn>
                              </p:par>
                              <p:par>
                                <p:cTn fill="hold" nodeType="withEffect" presetClass="entr" presetID="10" presetSubtype="0">
                                  <p:stCondLst>
                                    <p:cond delay="0"/>
                                  </p:stCondLst>
                                  <p:childTnLst>
                                    <p:set>
                                      <p:cBhvr>
                                        <p:cTn dur="1" fill="hold">
                                          <p:stCondLst>
                                            <p:cond delay="0"/>
                                          </p:stCondLst>
                                        </p:cTn>
                                        <p:tgtEl>
                                          <p:spTgt spid="961"/>
                                        </p:tgtEl>
                                        <p:attrNameLst>
                                          <p:attrName>style.visibility</p:attrName>
                                        </p:attrNameLst>
                                      </p:cBhvr>
                                      <p:to>
                                        <p:strVal val="visible"/>
                                      </p:to>
                                    </p:set>
                                    <p:animEffect filter="fade" transition="in">
                                      <p:cBhvr>
                                        <p:cTn dur="1000"/>
                                        <p:tgtEl>
                                          <p:spTgt spid="961"/>
                                        </p:tgtEl>
                                      </p:cBhvr>
                                    </p:animEffect>
                                  </p:childTnLst>
                                </p:cTn>
                              </p:par>
                              <p:par>
                                <p:cTn fill="hold" nodeType="withEffect" presetClass="entr" presetID="10" presetSubtype="0">
                                  <p:stCondLst>
                                    <p:cond delay="0"/>
                                  </p:stCondLst>
                                  <p:childTnLst>
                                    <p:set>
                                      <p:cBhvr>
                                        <p:cTn dur="1" fill="hold">
                                          <p:stCondLst>
                                            <p:cond delay="0"/>
                                          </p:stCondLst>
                                        </p:cTn>
                                        <p:tgtEl>
                                          <p:spTgt spid="959"/>
                                        </p:tgtEl>
                                        <p:attrNameLst>
                                          <p:attrName>style.visibility</p:attrName>
                                        </p:attrNameLst>
                                      </p:cBhvr>
                                      <p:to>
                                        <p:strVal val="visible"/>
                                      </p:to>
                                    </p:set>
                                    <p:animEffect filter="fade" transition="in">
                                      <p:cBhvr>
                                        <p:cTn dur="1000"/>
                                        <p:tgtEl>
                                          <p:spTgt spid="9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4"/>
                                        </p:tgtEl>
                                        <p:attrNameLst>
                                          <p:attrName>style.visibility</p:attrName>
                                        </p:attrNameLst>
                                      </p:cBhvr>
                                      <p:to>
                                        <p:strVal val="visible"/>
                                      </p:to>
                                    </p:set>
                                    <p:animEffect filter="fade" transition="in">
                                      <p:cBhvr>
                                        <p:cTn dur="1000"/>
                                        <p:tgtEl>
                                          <p:spTgt spid="964"/>
                                        </p:tgtEl>
                                      </p:cBhvr>
                                    </p:animEffect>
                                  </p:childTnLst>
                                </p:cTn>
                              </p:par>
                              <p:par>
                                <p:cTn fill="hold" nodeType="withEffect" presetClass="entr" presetID="10" presetSubtype="0">
                                  <p:stCondLst>
                                    <p:cond delay="0"/>
                                  </p:stCondLst>
                                  <p:childTnLst>
                                    <p:set>
                                      <p:cBhvr>
                                        <p:cTn dur="1" fill="hold">
                                          <p:stCondLst>
                                            <p:cond delay="0"/>
                                          </p:stCondLst>
                                        </p:cTn>
                                        <p:tgtEl>
                                          <p:spTgt spid="963"/>
                                        </p:tgtEl>
                                        <p:attrNameLst>
                                          <p:attrName>style.visibility</p:attrName>
                                        </p:attrNameLst>
                                      </p:cBhvr>
                                      <p:to>
                                        <p:strVal val="visible"/>
                                      </p:to>
                                    </p:set>
                                    <p:animEffect filter="fade" transition="in">
                                      <p:cBhvr>
                                        <p:cTn dur="1000"/>
                                        <p:tgtEl>
                                          <p:spTgt spid="9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2"/>
                                        </p:tgtEl>
                                        <p:attrNameLst>
                                          <p:attrName>style.visibility</p:attrName>
                                        </p:attrNameLst>
                                      </p:cBhvr>
                                      <p:to>
                                        <p:strVal val="visible"/>
                                      </p:to>
                                    </p:set>
                                    <p:animEffect filter="fade" transition="in">
                                      <p:cBhvr>
                                        <p:cTn dur="1000"/>
                                        <p:tgtEl>
                                          <p:spTgt spid="9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8" name="Shape 968"/>
        <p:cNvGrpSpPr/>
        <p:nvPr/>
      </p:nvGrpSpPr>
      <p:grpSpPr>
        <a:xfrm>
          <a:off x="0" y="0"/>
          <a:ext cx="0" cy="0"/>
          <a:chOff x="0" y="0"/>
          <a:chExt cx="0" cy="0"/>
        </a:xfrm>
      </p:grpSpPr>
      <p:sp>
        <p:nvSpPr>
          <p:cNvPr id="969" name="Shape 96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a shooting state</a:t>
            </a:r>
          </a:p>
        </p:txBody>
      </p:sp>
      <p:sp>
        <p:nvSpPr>
          <p:cNvPr id="970" name="Shape 97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the iron-sight shooting animation.</a:t>
            </a:r>
          </a:p>
          <a:p>
            <a:pPr indent="-800100" lvl="0" marL="914400" rtl="0">
              <a:spcBef>
                <a:spcPts val="0"/>
              </a:spcBef>
              <a:spcAft>
                <a:spcPts val="0"/>
              </a:spcAft>
            </a:pPr>
            <a:r>
              <a:rPr lang="en-GB"/>
              <a:t>Create a new state from idle.</a:t>
            </a:r>
          </a:p>
          <a:p>
            <a:pPr indent="-800100" lvl="0" marL="914400" rtl="0">
              <a:spcBef>
                <a:spcPts val="0"/>
              </a:spcBef>
              <a:spcAft>
                <a:spcPts val="0"/>
              </a:spcAft>
            </a:pPr>
            <a:r>
              <a:rPr lang="en-GB"/>
              <a:t>Add a boolean to trigger shooting.</a:t>
            </a:r>
          </a:p>
          <a:p>
            <a:pPr indent="-800100" lvl="0" marL="914400" rtl="0">
              <a:spcBef>
                <a:spcPts val="0"/>
              </a:spcBef>
              <a:spcAft>
                <a:spcPts val="0"/>
              </a:spcAft>
            </a:pPr>
            <a:r>
              <a:rPr lang="en-GB"/>
              <a:t>Set the transition conditions.</a:t>
            </a:r>
          </a:p>
          <a:p>
            <a:pPr indent="-800100" lvl="0" marL="914400" rtl="0">
              <a:spcBef>
                <a:spcPts val="0"/>
              </a:spcBef>
            </a:pPr>
            <a:r>
              <a:rPr lang="en-GB"/>
              <a:t>Does it work?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0">
                                            <p:txEl>
                                              <p:pRg end="0" st="0"/>
                                            </p:txEl>
                                          </p:spTgt>
                                        </p:tgtEl>
                                        <p:attrNameLst>
                                          <p:attrName>style.visibility</p:attrName>
                                        </p:attrNameLst>
                                      </p:cBhvr>
                                      <p:to>
                                        <p:strVal val="visible"/>
                                      </p:to>
                                    </p:set>
                                    <p:animEffect filter="fade" transition="in">
                                      <p:cBhvr>
                                        <p:cTn dur="1000"/>
                                        <p:tgtEl>
                                          <p:spTgt spid="97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0">
                                            <p:txEl>
                                              <p:pRg end="1" st="1"/>
                                            </p:txEl>
                                          </p:spTgt>
                                        </p:tgtEl>
                                        <p:attrNameLst>
                                          <p:attrName>style.visibility</p:attrName>
                                        </p:attrNameLst>
                                      </p:cBhvr>
                                      <p:to>
                                        <p:strVal val="visible"/>
                                      </p:to>
                                    </p:set>
                                    <p:animEffect filter="fade" transition="in">
                                      <p:cBhvr>
                                        <p:cTn dur="1000"/>
                                        <p:tgtEl>
                                          <p:spTgt spid="97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0">
                                            <p:txEl>
                                              <p:pRg end="2" st="2"/>
                                            </p:txEl>
                                          </p:spTgt>
                                        </p:tgtEl>
                                        <p:attrNameLst>
                                          <p:attrName>style.visibility</p:attrName>
                                        </p:attrNameLst>
                                      </p:cBhvr>
                                      <p:to>
                                        <p:strVal val="visible"/>
                                      </p:to>
                                    </p:set>
                                    <p:animEffect filter="fade" transition="in">
                                      <p:cBhvr>
                                        <p:cTn dur="1000"/>
                                        <p:tgtEl>
                                          <p:spTgt spid="97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0">
                                            <p:txEl>
                                              <p:pRg end="3" st="3"/>
                                            </p:txEl>
                                          </p:spTgt>
                                        </p:tgtEl>
                                        <p:attrNameLst>
                                          <p:attrName>style.visibility</p:attrName>
                                        </p:attrNameLst>
                                      </p:cBhvr>
                                      <p:to>
                                        <p:strVal val="visible"/>
                                      </p:to>
                                    </p:set>
                                    <p:animEffect filter="fade" transition="in">
                                      <p:cBhvr>
                                        <p:cTn dur="1000"/>
                                        <p:tgtEl>
                                          <p:spTgt spid="97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0">
                                            <p:txEl>
                                              <p:pRg end="4" st="4"/>
                                            </p:txEl>
                                          </p:spTgt>
                                        </p:tgtEl>
                                        <p:attrNameLst>
                                          <p:attrName>style.visibility</p:attrName>
                                        </p:attrNameLst>
                                      </p:cBhvr>
                                      <p:to>
                                        <p:strVal val="visible"/>
                                      </p:to>
                                    </p:set>
                                    <p:animEffect filter="fade" transition="in">
                                      <p:cBhvr>
                                        <p:cTn dur="1000"/>
                                        <p:tgtEl>
                                          <p:spTgt spid="97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4" name="Shape 974"/>
        <p:cNvGrpSpPr/>
        <p:nvPr/>
      </p:nvGrpSpPr>
      <p:grpSpPr>
        <a:xfrm>
          <a:off x="0" y="0"/>
          <a:ext cx="0" cy="0"/>
          <a:chOff x="0" y="0"/>
          <a:chExt cx="0" cy="0"/>
        </a:xfrm>
      </p:grpSpPr>
      <p:sp>
        <p:nvSpPr>
          <p:cNvPr id="975" name="Shape 97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Movement Blend Spaces</a:t>
            </a:r>
          </a:p>
        </p:txBody>
      </p:sp>
      <p:sp>
        <p:nvSpPr>
          <p:cNvPr id="976" name="Shape 97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0" name="Shape 980"/>
        <p:cNvGrpSpPr/>
        <p:nvPr/>
      </p:nvGrpSpPr>
      <p:grpSpPr>
        <a:xfrm>
          <a:off x="0" y="0"/>
          <a:ext cx="0" cy="0"/>
          <a:chOff x="0" y="0"/>
          <a:chExt cx="0" cy="0"/>
        </a:xfrm>
      </p:grpSpPr>
      <p:sp>
        <p:nvSpPr>
          <p:cNvPr id="981" name="Shape 98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982" name="Shape 98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buClr>
                <a:schemeClr val="lt1"/>
              </a:buClr>
            </a:pPr>
            <a:r>
              <a:rPr lang="en-GB">
                <a:solidFill>
                  <a:schemeClr val="lt1"/>
                </a:solidFill>
              </a:rPr>
              <a:t>What is a blend space?</a:t>
            </a:r>
          </a:p>
          <a:p>
            <a:pPr indent="-800100" lvl="0" marL="914400" rtl="0">
              <a:spcBef>
                <a:spcPts val="0"/>
              </a:spcBef>
              <a:spcAft>
                <a:spcPts val="0"/>
              </a:spcAft>
            </a:pPr>
            <a:r>
              <a:rPr lang="en-GB"/>
              <a:t>How to create a movement blend space.</a:t>
            </a:r>
          </a:p>
          <a:p>
            <a:pPr indent="-800100" lvl="0" marL="914400" rtl="0">
              <a:spcBef>
                <a:spcPts val="0"/>
              </a:spcBef>
              <a:spcAft>
                <a:spcPts val="0"/>
              </a:spcAft>
            </a:pPr>
            <a:r>
              <a:rPr lang="en-GB"/>
              <a:t>Examining the existing Jog blend space.</a:t>
            </a:r>
          </a:p>
          <a:p>
            <a:pPr indent="-800100" lvl="0" marL="914400" rtl="0">
              <a:spcBef>
                <a:spcPts val="0"/>
              </a:spcBef>
            </a:pPr>
            <a:r>
              <a:rPr lang="en-GB"/>
              <a:t>Replicating for Ironsights.</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2">
                                            <p:txEl>
                                              <p:pRg end="0" st="0"/>
                                            </p:txEl>
                                          </p:spTgt>
                                        </p:tgtEl>
                                        <p:attrNameLst>
                                          <p:attrName>style.visibility</p:attrName>
                                        </p:attrNameLst>
                                      </p:cBhvr>
                                      <p:to>
                                        <p:strVal val="visible"/>
                                      </p:to>
                                    </p:set>
                                    <p:animEffect filter="fade" transition="in">
                                      <p:cBhvr>
                                        <p:cTn dur="1000"/>
                                        <p:tgtEl>
                                          <p:spTgt spid="98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2">
                                            <p:txEl>
                                              <p:pRg end="1" st="1"/>
                                            </p:txEl>
                                          </p:spTgt>
                                        </p:tgtEl>
                                        <p:attrNameLst>
                                          <p:attrName>style.visibility</p:attrName>
                                        </p:attrNameLst>
                                      </p:cBhvr>
                                      <p:to>
                                        <p:strVal val="visible"/>
                                      </p:to>
                                    </p:set>
                                    <p:animEffect filter="fade" transition="in">
                                      <p:cBhvr>
                                        <p:cTn dur="1000"/>
                                        <p:tgtEl>
                                          <p:spTgt spid="98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2">
                                            <p:txEl>
                                              <p:pRg end="2" st="2"/>
                                            </p:txEl>
                                          </p:spTgt>
                                        </p:tgtEl>
                                        <p:attrNameLst>
                                          <p:attrName>style.visibility</p:attrName>
                                        </p:attrNameLst>
                                      </p:cBhvr>
                                      <p:to>
                                        <p:strVal val="visible"/>
                                      </p:to>
                                    </p:set>
                                    <p:animEffect filter="fade" transition="in">
                                      <p:cBhvr>
                                        <p:cTn dur="1000"/>
                                        <p:tgtEl>
                                          <p:spTgt spid="98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2">
                                            <p:txEl>
                                              <p:pRg end="3" st="3"/>
                                            </p:txEl>
                                          </p:spTgt>
                                        </p:tgtEl>
                                        <p:attrNameLst>
                                          <p:attrName>style.visibility</p:attrName>
                                        </p:attrNameLst>
                                      </p:cBhvr>
                                      <p:to>
                                        <p:strVal val="visible"/>
                                      </p:to>
                                    </p:set>
                                    <p:animEffect filter="fade" transition="in">
                                      <p:cBhvr>
                                        <p:cTn dur="1000"/>
                                        <p:tgtEl>
                                          <p:spTgt spid="98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2">
                                            <p:txEl>
                                              <p:pRg end="4" st="4"/>
                                            </p:txEl>
                                          </p:spTgt>
                                        </p:tgtEl>
                                        <p:attrNameLst>
                                          <p:attrName>style.visibility</p:attrName>
                                        </p:attrNameLst>
                                      </p:cBhvr>
                                      <p:to>
                                        <p:strVal val="visible"/>
                                      </p:to>
                                    </p:set>
                                    <p:animEffect filter="fade" transition="in">
                                      <p:cBhvr>
                                        <p:cTn dur="1000"/>
                                        <p:tgtEl>
                                          <p:spTgt spid="982">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6" name="Shape 986"/>
        <p:cNvGrpSpPr/>
        <p:nvPr/>
      </p:nvGrpSpPr>
      <p:grpSpPr>
        <a:xfrm>
          <a:off x="0" y="0"/>
          <a:ext cx="0" cy="0"/>
          <a:chOff x="0" y="0"/>
          <a:chExt cx="0" cy="0"/>
        </a:xfrm>
      </p:grpSpPr>
      <p:sp>
        <p:nvSpPr>
          <p:cNvPr id="987" name="Shape 98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Replicate the Jog Blend Space</a:t>
            </a:r>
          </a:p>
        </p:txBody>
      </p:sp>
      <p:sp>
        <p:nvSpPr>
          <p:cNvPr id="988" name="Shape 98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What are the axes?</a:t>
            </a:r>
          </a:p>
          <a:p>
            <a:pPr indent="-800100" lvl="0" marL="914400" rtl="0">
              <a:spcBef>
                <a:spcPts val="0"/>
              </a:spcBef>
              <a:spcAft>
                <a:spcPts val="0"/>
              </a:spcAft>
            </a:pPr>
            <a:r>
              <a:rPr lang="en-GB"/>
              <a:t>Position the animations correctly.</a:t>
            </a:r>
          </a:p>
          <a:p>
            <a:pPr indent="-800100" lvl="0" marL="914400" rtl="0">
              <a:spcBef>
                <a:spcPts val="0"/>
              </a:spcBef>
              <a:spcAft>
                <a:spcPts val="0"/>
              </a:spcAft>
            </a:pPr>
            <a:r>
              <a:rPr lang="en-GB"/>
              <a:t>Test in the scene.</a:t>
            </a:r>
          </a:p>
          <a:p>
            <a:pPr indent="-800100" lvl="0" marL="914400" rtl="0">
              <a:spcBef>
                <a:spcPts val="0"/>
              </a:spcBef>
            </a:pPr>
            <a:r>
              <a:rPr lang="en-GB"/>
              <a:t>Does it look right in all directions.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8">
                                            <p:txEl>
                                              <p:pRg end="0" st="0"/>
                                            </p:txEl>
                                          </p:spTgt>
                                        </p:tgtEl>
                                        <p:attrNameLst>
                                          <p:attrName>style.visibility</p:attrName>
                                        </p:attrNameLst>
                                      </p:cBhvr>
                                      <p:to>
                                        <p:strVal val="visible"/>
                                      </p:to>
                                    </p:set>
                                    <p:animEffect filter="fade" transition="in">
                                      <p:cBhvr>
                                        <p:cTn dur="1000"/>
                                        <p:tgtEl>
                                          <p:spTgt spid="9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8">
                                            <p:txEl>
                                              <p:pRg end="1" st="1"/>
                                            </p:txEl>
                                          </p:spTgt>
                                        </p:tgtEl>
                                        <p:attrNameLst>
                                          <p:attrName>style.visibility</p:attrName>
                                        </p:attrNameLst>
                                      </p:cBhvr>
                                      <p:to>
                                        <p:strVal val="visible"/>
                                      </p:to>
                                    </p:set>
                                    <p:animEffect filter="fade" transition="in">
                                      <p:cBhvr>
                                        <p:cTn dur="1000"/>
                                        <p:tgtEl>
                                          <p:spTgt spid="9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8">
                                            <p:txEl>
                                              <p:pRg end="2" st="2"/>
                                            </p:txEl>
                                          </p:spTgt>
                                        </p:tgtEl>
                                        <p:attrNameLst>
                                          <p:attrName>style.visibility</p:attrName>
                                        </p:attrNameLst>
                                      </p:cBhvr>
                                      <p:to>
                                        <p:strVal val="visible"/>
                                      </p:to>
                                    </p:set>
                                    <p:animEffect filter="fade" transition="in">
                                      <p:cBhvr>
                                        <p:cTn dur="1000"/>
                                        <p:tgtEl>
                                          <p:spTgt spid="98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8">
                                            <p:txEl>
                                              <p:pRg end="3" st="3"/>
                                            </p:txEl>
                                          </p:spTgt>
                                        </p:tgtEl>
                                        <p:attrNameLst>
                                          <p:attrName>style.visibility</p:attrName>
                                        </p:attrNameLst>
                                      </p:cBhvr>
                                      <p:to>
                                        <p:strVal val="visible"/>
                                      </p:to>
                                    </p:set>
                                    <p:animEffect filter="fade" transition="in">
                                      <p:cBhvr>
                                        <p:cTn dur="1000"/>
                                        <p:tgtEl>
                                          <p:spTgt spid="98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2" name="Shape 992"/>
        <p:cNvGrpSpPr/>
        <p:nvPr/>
      </p:nvGrpSpPr>
      <p:grpSpPr>
        <a:xfrm>
          <a:off x="0" y="0"/>
          <a:ext cx="0" cy="0"/>
          <a:chOff x="0" y="0"/>
          <a:chExt cx="0" cy="0"/>
        </a:xfrm>
      </p:grpSpPr>
      <p:sp>
        <p:nvSpPr>
          <p:cNvPr id="993" name="Shape 99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Offset Animations</a:t>
            </a:r>
          </a:p>
        </p:txBody>
      </p:sp>
      <p:sp>
        <p:nvSpPr>
          <p:cNvPr id="994" name="Shape 99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8" name="Shape 998"/>
        <p:cNvGrpSpPr/>
        <p:nvPr/>
      </p:nvGrpSpPr>
      <p:grpSpPr>
        <a:xfrm>
          <a:off x="0" y="0"/>
          <a:ext cx="0" cy="0"/>
          <a:chOff x="0" y="0"/>
          <a:chExt cx="0" cy="0"/>
        </a:xfrm>
      </p:grpSpPr>
      <p:sp>
        <p:nvSpPr>
          <p:cNvPr id="999" name="Shape 99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000" name="Shape 100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Creating an offset animation.</a:t>
            </a:r>
          </a:p>
          <a:p>
            <a:pPr indent="-800100" lvl="0" marL="914400" rtl="0">
              <a:spcBef>
                <a:spcPts val="0"/>
              </a:spcBef>
              <a:spcAft>
                <a:spcPts val="0"/>
              </a:spcAft>
            </a:pPr>
            <a:r>
              <a:rPr lang="en-GB"/>
              <a:t>Applying an offset to a base.</a:t>
            </a:r>
          </a:p>
          <a:p>
            <a:pPr indent="-800100" lvl="0" marL="914400" rtl="0">
              <a:spcBef>
                <a:spcPts val="0"/>
              </a:spcBef>
            </a:pPr>
            <a:r>
              <a:rPr lang="en-GB"/>
              <a:t>Conditional blend nodes.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0">
                                            <p:txEl>
                                              <p:pRg end="0" st="0"/>
                                            </p:txEl>
                                          </p:spTgt>
                                        </p:tgtEl>
                                        <p:attrNameLst>
                                          <p:attrName>style.visibility</p:attrName>
                                        </p:attrNameLst>
                                      </p:cBhvr>
                                      <p:to>
                                        <p:strVal val="visible"/>
                                      </p:to>
                                    </p:set>
                                    <p:animEffect filter="fade" transition="in">
                                      <p:cBhvr>
                                        <p:cTn dur="1000"/>
                                        <p:tgtEl>
                                          <p:spTgt spid="100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0">
                                            <p:txEl>
                                              <p:pRg end="1" st="1"/>
                                            </p:txEl>
                                          </p:spTgt>
                                        </p:tgtEl>
                                        <p:attrNameLst>
                                          <p:attrName>style.visibility</p:attrName>
                                        </p:attrNameLst>
                                      </p:cBhvr>
                                      <p:to>
                                        <p:strVal val="visible"/>
                                      </p:to>
                                    </p:set>
                                    <p:animEffect filter="fade" transition="in">
                                      <p:cBhvr>
                                        <p:cTn dur="1000"/>
                                        <p:tgtEl>
                                          <p:spTgt spid="100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0">
                                            <p:txEl>
                                              <p:pRg end="2" st="2"/>
                                            </p:txEl>
                                          </p:spTgt>
                                        </p:tgtEl>
                                        <p:attrNameLst>
                                          <p:attrName>style.visibility</p:attrName>
                                        </p:attrNameLst>
                                      </p:cBhvr>
                                      <p:to>
                                        <p:strVal val="visible"/>
                                      </p:to>
                                    </p:set>
                                    <p:animEffect filter="fade" transition="in">
                                      <p:cBhvr>
                                        <p:cTn dur="1000"/>
                                        <p:tgtEl>
                                          <p:spTgt spid="100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4" name="Shape 1004"/>
        <p:cNvGrpSpPr/>
        <p:nvPr/>
      </p:nvGrpSpPr>
      <p:grpSpPr>
        <a:xfrm>
          <a:off x="0" y="0"/>
          <a:ext cx="0" cy="0"/>
          <a:chOff x="0" y="0"/>
          <a:chExt cx="0" cy="0"/>
        </a:xfrm>
      </p:grpSpPr>
      <p:pic>
        <p:nvPicPr>
          <p:cNvPr id="1005" name="Shape 1005"/>
          <p:cNvPicPr preferRelativeResize="0"/>
          <p:nvPr/>
        </p:nvPicPr>
        <p:blipFill>
          <a:blip r:embed="rId3">
            <a:alphaModFix/>
          </a:blip>
          <a:stretch>
            <a:fillRect/>
          </a:stretch>
        </p:blipFill>
        <p:spPr>
          <a:xfrm>
            <a:off x="5215567" y="878975"/>
            <a:ext cx="1379309" cy="2152451"/>
          </a:xfrm>
          <a:prstGeom prst="rect">
            <a:avLst/>
          </a:prstGeom>
          <a:noFill/>
          <a:ln>
            <a:noFill/>
          </a:ln>
        </p:spPr>
      </p:pic>
      <p:pic>
        <p:nvPicPr>
          <p:cNvPr id="1006" name="Shape 1006"/>
          <p:cNvPicPr preferRelativeResize="0"/>
          <p:nvPr/>
        </p:nvPicPr>
        <p:blipFill>
          <a:blip r:embed="rId4">
            <a:alphaModFix/>
          </a:blip>
          <a:stretch>
            <a:fillRect/>
          </a:stretch>
        </p:blipFill>
        <p:spPr>
          <a:xfrm>
            <a:off x="7977350" y="878975"/>
            <a:ext cx="1423771" cy="2152451"/>
          </a:xfrm>
          <a:prstGeom prst="rect">
            <a:avLst/>
          </a:prstGeom>
          <a:noFill/>
          <a:ln>
            <a:noFill/>
          </a:ln>
        </p:spPr>
      </p:pic>
      <p:pic>
        <p:nvPicPr>
          <p:cNvPr id="1007" name="Shape 1007"/>
          <p:cNvPicPr preferRelativeResize="0"/>
          <p:nvPr/>
        </p:nvPicPr>
        <p:blipFill>
          <a:blip r:embed="rId5">
            <a:alphaModFix/>
          </a:blip>
          <a:stretch>
            <a:fillRect/>
          </a:stretch>
        </p:blipFill>
        <p:spPr>
          <a:xfrm>
            <a:off x="11343300" y="1139100"/>
            <a:ext cx="1249350" cy="1632200"/>
          </a:xfrm>
          <a:prstGeom prst="rect">
            <a:avLst/>
          </a:prstGeom>
          <a:noFill/>
          <a:ln>
            <a:noFill/>
          </a:ln>
        </p:spPr>
      </p:pic>
      <p:pic>
        <p:nvPicPr>
          <p:cNvPr id="1008" name="Shape 1008"/>
          <p:cNvPicPr preferRelativeResize="0"/>
          <p:nvPr/>
        </p:nvPicPr>
        <p:blipFill>
          <a:blip r:embed="rId6">
            <a:alphaModFix/>
          </a:blip>
          <a:stretch>
            <a:fillRect/>
          </a:stretch>
        </p:blipFill>
        <p:spPr>
          <a:xfrm>
            <a:off x="5215550" y="6385650"/>
            <a:ext cx="1379300" cy="2653197"/>
          </a:xfrm>
          <a:prstGeom prst="rect">
            <a:avLst/>
          </a:prstGeom>
          <a:noFill/>
          <a:ln>
            <a:noFill/>
          </a:ln>
        </p:spPr>
      </p:pic>
      <p:pic>
        <p:nvPicPr>
          <p:cNvPr id="1009" name="Shape 1009"/>
          <p:cNvPicPr preferRelativeResize="0"/>
          <p:nvPr/>
        </p:nvPicPr>
        <p:blipFill>
          <a:blip r:embed="rId7">
            <a:alphaModFix/>
          </a:blip>
          <a:stretch>
            <a:fillRect/>
          </a:stretch>
        </p:blipFill>
        <p:spPr>
          <a:xfrm>
            <a:off x="11188196" y="6385650"/>
            <a:ext cx="1559568" cy="2653201"/>
          </a:xfrm>
          <a:prstGeom prst="rect">
            <a:avLst/>
          </a:prstGeom>
          <a:noFill/>
          <a:ln>
            <a:noFill/>
          </a:ln>
        </p:spPr>
      </p:pic>
      <p:pic>
        <p:nvPicPr>
          <p:cNvPr id="1010" name="Shape 1010"/>
          <p:cNvPicPr preferRelativeResize="0"/>
          <p:nvPr/>
        </p:nvPicPr>
        <p:blipFill>
          <a:blip r:embed="rId5">
            <a:alphaModFix/>
          </a:blip>
          <a:stretch>
            <a:fillRect/>
          </a:stretch>
        </p:blipFill>
        <p:spPr>
          <a:xfrm>
            <a:off x="7950225" y="6896150"/>
            <a:ext cx="1249350" cy="1632200"/>
          </a:xfrm>
          <a:prstGeom prst="rect">
            <a:avLst/>
          </a:prstGeom>
          <a:noFill/>
          <a:ln>
            <a:noFill/>
          </a:ln>
        </p:spPr>
      </p:pic>
      <p:pic>
        <p:nvPicPr>
          <p:cNvPr id="1011" name="Shape 1011"/>
          <p:cNvPicPr preferRelativeResize="0"/>
          <p:nvPr/>
        </p:nvPicPr>
        <p:blipFill>
          <a:blip r:embed="rId4">
            <a:alphaModFix/>
          </a:blip>
          <a:stretch>
            <a:fillRect/>
          </a:stretch>
        </p:blipFill>
        <p:spPr>
          <a:xfrm>
            <a:off x="5193325" y="3578400"/>
            <a:ext cx="1423771" cy="2152451"/>
          </a:xfrm>
          <a:prstGeom prst="rect">
            <a:avLst/>
          </a:prstGeom>
          <a:noFill/>
          <a:ln>
            <a:noFill/>
          </a:ln>
        </p:spPr>
      </p:pic>
      <p:pic>
        <p:nvPicPr>
          <p:cNvPr id="1012" name="Shape 1012"/>
          <p:cNvPicPr preferRelativeResize="0"/>
          <p:nvPr/>
        </p:nvPicPr>
        <p:blipFill>
          <a:blip r:embed="rId3">
            <a:alphaModFix/>
          </a:blip>
          <a:stretch>
            <a:fillRect/>
          </a:stretch>
        </p:blipFill>
        <p:spPr>
          <a:xfrm>
            <a:off x="11278317" y="3578400"/>
            <a:ext cx="1379309" cy="2152451"/>
          </a:xfrm>
          <a:prstGeom prst="rect">
            <a:avLst/>
          </a:prstGeom>
          <a:noFill/>
          <a:ln>
            <a:noFill/>
          </a:ln>
        </p:spPr>
      </p:pic>
      <p:pic>
        <p:nvPicPr>
          <p:cNvPr id="1013" name="Shape 1013"/>
          <p:cNvPicPr preferRelativeResize="0"/>
          <p:nvPr/>
        </p:nvPicPr>
        <p:blipFill>
          <a:blip r:embed="rId5">
            <a:alphaModFix/>
          </a:blip>
          <a:stretch>
            <a:fillRect/>
          </a:stretch>
        </p:blipFill>
        <p:spPr>
          <a:xfrm>
            <a:off x="8015175" y="3838525"/>
            <a:ext cx="1249350" cy="1632200"/>
          </a:xfrm>
          <a:prstGeom prst="rect">
            <a:avLst/>
          </a:prstGeom>
          <a:noFill/>
          <a:ln>
            <a:noFill/>
          </a:ln>
        </p:spPr>
      </p:pic>
      <p:sp>
        <p:nvSpPr>
          <p:cNvPr id="1014" name="Shape 1014"/>
          <p:cNvSpPr txBox="1"/>
          <p:nvPr/>
        </p:nvSpPr>
        <p:spPr>
          <a:xfrm>
            <a:off x="6439400" y="1139200"/>
            <a:ext cx="1632000" cy="1632000"/>
          </a:xfrm>
          <a:prstGeom prst="rect">
            <a:avLst/>
          </a:prstGeom>
          <a:noFill/>
          <a:ln>
            <a:noFill/>
          </a:ln>
        </p:spPr>
        <p:txBody>
          <a:bodyPr anchorCtr="0" anchor="ctr" bIns="182850" lIns="182850" rIns="182850" wrap="square" tIns="182850">
            <a:noAutofit/>
          </a:bodyPr>
          <a:lstStyle/>
          <a:p>
            <a:pPr lvl="0" algn="ctr">
              <a:spcBef>
                <a:spcPts val="0"/>
              </a:spcBef>
              <a:buNone/>
            </a:pPr>
            <a:r>
              <a:rPr lang="en-GB" sz="9600">
                <a:solidFill>
                  <a:srgbClr val="FFFFFF"/>
                </a:solidFill>
                <a:latin typeface="Helvetica Neue"/>
                <a:ea typeface="Helvetica Neue"/>
                <a:cs typeface="Helvetica Neue"/>
                <a:sym typeface="Helvetica Neue"/>
              </a:rPr>
              <a:t>-</a:t>
            </a:r>
          </a:p>
        </p:txBody>
      </p:sp>
      <p:sp>
        <p:nvSpPr>
          <p:cNvPr id="1015" name="Shape 1015"/>
          <p:cNvSpPr txBox="1"/>
          <p:nvPr/>
        </p:nvSpPr>
        <p:spPr>
          <a:xfrm>
            <a:off x="9556200" y="1139200"/>
            <a:ext cx="1632000" cy="16320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9600">
                <a:solidFill>
                  <a:srgbClr val="FFFFFF"/>
                </a:solidFill>
                <a:latin typeface="Helvetica Neue"/>
                <a:ea typeface="Helvetica Neue"/>
                <a:cs typeface="Helvetica Neue"/>
                <a:sym typeface="Helvetica Neue"/>
              </a:rPr>
              <a:t>=</a:t>
            </a:r>
          </a:p>
        </p:txBody>
      </p:sp>
      <p:sp>
        <p:nvSpPr>
          <p:cNvPr id="1016" name="Shape 1016"/>
          <p:cNvSpPr txBox="1"/>
          <p:nvPr/>
        </p:nvSpPr>
        <p:spPr>
          <a:xfrm>
            <a:off x="6439400" y="3892550"/>
            <a:ext cx="1632000" cy="16320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9600">
                <a:solidFill>
                  <a:srgbClr val="FFFFFF"/>
                </a:solidFill>
                <a:latin typeface="Helvetica Neue"/>
                <a:ea typeface="Helvetica Neue"/>
                <a:cs typeface="Helvetica Neue"/>
                <a:sym typeface="Helvetica Neue"/>
              </a:rPr>
              <a:t>+</a:t>
            </a:r>
          </a:p>
        </p:txBody>
      </p:sp>
      <p:sp>
        <p:nvSpPr>
          <p:cNvPr id="1017" name="Shape 1017"/>
          <p:cNvSpPr txBox="1"/>
          <p:nvPr/>
        </p:nvSpPr>
        <p:spPr>
          <a:xfrm>
            <a:off x="9556200" y="3838650"/>
            <a:ext cx="1632000" cy="16320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9600">
                <a:solidFill>
                  <a:srgbClr val="FFFFFF"/>
                </a:solidFill>
                <a:latin typeface="Helvetica Neue"/>
                <a:ea typeface="Helvetica Neue"/>
                <a:cs typeface="Helvetica Neue"/>
                <a:sym typeface="Helvetica Neue"/>
              </a:rPr>
              <a:t>=</a:t>
            </a:r>
          </a:p>
        </p:txBody>
      </p:sp>
      <p:sp>
        <p:nvSpPr>
          <p:cNvPr id="1018" name="Shape 1018"/>
          <p:cNvSpPr txBox="1"/>
          <p:nvPr/>
        </p:nvSpPr>
        <p:spPr>
          <a:xfrm>
            <a:off x="9556200" y="6896250"/>
            <a:ext cx="1632000" cy="16320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9600">
                <a:solidFill>
                  <a:srgbClr val="FFFFFF"/>
                </a:solidFill>
                <a:latin typeface="Helvetica Neue"/>
                <a:ea typeface="Helvetica Neue"/>
                <a:cs typeface="Helvetica Neue"/>
                <a:sym typeface="Helvetica Neue"/>
              </a:rPr>
              <a:t>=</a:t>
            </a:r>
          </a:p>
        </p:txBody>
      </p:sp>
      <p:sp>
        <p:nvSpPr>
          <p:cNvPr id="1019" name="Shape 1019"/>
          <p:cNvSpPr txBox="1"/>
          <p:nvPr/>
        </p:nvSpPr>
        <p:spPr>
          <a:xfrm>
            <a:off x="6439400" y="6896250"/>
            <a:ext cx="1632000" cy="16320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9600">
                <a:solidFill>
                  <a:srgbClr val="FFFFFF"/>
                </a:solidFill>
                <a:latin typeface="Helvetica Neue"/>
                <a:ea typeface="Helvetica Neue"/>
                <a:cs typeface="Helvetica Neue"/>
                <a:sym typeface="Helvetica Neue"/>
              </a:rPr>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5"/>
                                        </p:tgtEl>
                                        <p:attrNameLst>
                                          <p:attrName>style.visibility</p:attrName>
                                        </p:attrNameLst>
                                      </p:cBhvr>
                                      <p:to>
                                        <p:strVal val="visible"/>
                                      </p:to>
                                    </p:set>
                                    <p:animEffect filter="fade" transition="in">
                                      <p:cBhvr>
                                        <p:cTn dur="1000"/>
                                        <p:tgtEl>
                                          <p:spTgt spid="10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6"/>
                                        </p:tgtEl>
                                        <p:attrNameLst>
                                          <p:attrName>style.visibility</p:attrName>
                                        </p:attrNameLst>
                                      </p:cBhvr>
                                      <p:to>
                                        <p:strVal val="visible"/>
                                      </p:to>
                                    </p:set>
                                    <p:animEffect filter="fade" transition="in">
                                      <p:cBhvr>
                                        <p:cTn dur="1000"/>
                                        <p:tgtEl>
                                          <p:spTgt spid="1006"/>
                                        </p:tgtEl>
                                      </p:cBhvr>
                                    </p:animEffect>
                                  </p:childTnLst>
                                </p:cTn>
                              </p:par>
                              <p:par>
                                <p:cTn fill="hold" nodeType="withEffect" presetClass="entr" presetID="10" presetSubtype="0">
                                  <p:stCondLst>
                                    <p:cond delay="0"/>
                                  </p:stCondLst>
                                  <p:childTnLst>
                                    <p:set>
                                      <p:cBhvr>
                                        <p:cTn dur="1" fill="hold">
                                          <p:stCondLst>
                                            <p:cond delay="0"/>
                                          </p:stCondLst>
                                        </p:cTn>
                                        <p:tgtEl>
                                          <p:spTgt spid="1014"/>
                                        </p:tgtEl>
                                        <p:attrNameLst>
                                          <p:attrName>style.visibility</p:attrName>
                                        </p:attrNameLst>
                                      </p:cBhvr>
                                      <p:to>
                                        <p:strVal val="visible"/>
                                      </p:to>
                                    </p:set>
                                    <p:animEffect filter="fade" transition="in">
                                      <p:cBhvr>
                                        <p:cTn dur="1000"/>
                                        <p:tgtEl>
                                          <p:spTgt spid="1014"/>
                                        </p:tgtEl>
                                      </p:cBhvr>
                                    </p:animEffect>
                                  </p:childTnLst>
                                </p:cTn>
                              </p:par>
                              <p:par>
                                <p:cTn fill="hold" nodeType="withEffect" presetClass="entr" presetID="10" presetSubtype="0">
                                  <p:stCondLst>
                                    <p:cond delay="0"/>
                                  </p:stCondLst>
                                  <p:childTnLst>
                                    <p:set>
                                      <p:cBhvr>
                                        <p:cTn dur="1" fill="hold">
                                          <p:stCondLst>
                                            <p:cond delay="0"/>
                                          </p:stCondLst>
                                        </p:cTn>
                                        <p:tgtEl>
                                          <p:spTgt spid="1015"/>
                                        </p:tgtEl>
                                        <p:attrNameLst>
                                          <p:attrName>style.visibility</p:attrName>
                                        </p:attrNameLst>
                                      </p:cBhvr>
                                      <p:to>
                                        <p:strVal val="visible"/>
                                      </p:to>
                                    </p:set>
                                    <p:animEffect filter="fade" transition="in">
                                      <p:cBhvr>
                                        <p:cTn dur="1000"/>
                                        <p:tgtEl>
                                          <p:spTgt spid="1015"/>
                                        </p:tgtEl>
                                      </p:cBhvr>
                                    </p:animEffect>
                                  </p:childTnLst>
                                </p:cTn>
                              </p:par>
                              <p:par>
                                <p:cTn fill="hold" nodeType="withEffect" presetClass="entr" presetID="10" presetSubtype="0">
                                  <p:stCondLst>
                                    <p:cond delay="0"/>
                                  </p:stCondLst>
                                  <p:childTnLst>
                                    <p:set>
                                      <p:cBhvr>
                                        <p:cTn dur="1" fill="hold">
                                          <p:stCondLst>
                                            <p:cond delay="0"/>
                                          </p:stCondLst>
                                        </p:cTn>
                                        <p:tgtEl>
                                          <p:spTgt spid="1007"/>
                                        </p:tgtEl>
                                        <p:attrNameLst>
                                          <p:attrName>style.visibility</p:attrName>
                                        </p:attrNameLst>
                                      </p:cBhvr>
                                      <p:to>
                                        <p:strVal val="visible"/>
                                      </p:to>
                                    </p:set>
                                    <p:animEffect filter="fade" transition="in">
                                      <p:cBhvr>
                                        <p:cTn dur="1000"/>
                                        <p:tgtEl>
                                          <p:spTgt spid="10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1"/>
                                        </p:tgtEl>
                                        <p:attrNameLst>
                                          <p:attrName>style.visibility</p:attrName>
                                        </p:attrNameLst>
                                      </p:cBhvr>
                                      <p:to>
                                        <p:strVal val="visible"/>
                                      </p:to>
                                    </p:set>
                                    <p:animEffect filter="fade" transition="in">
                                      <p:cBhvr>
                                        <p:cTn dur="1000"/>
                                        <p:tgtEl>
                                          <p:spTgt spid="10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6"/>
                                        </p:tgtEl>
                                        <p:attrNameLst>
                                          <p:attrName>style.visibility</p:attrName>
                                        </p:attrNameLst>
                                      </p:cBhvr>
                                      <p:to>
                                        <p:strVal val="visible"/>
                                      </p:to>
                                    </p:set>
                                    <p:animEffect filter="fade" transition="in">
                                      <p:cBhvr>
                                        <p:cTn dur="1000"/>
                                        <p:tgtEl>
                                          <p:spTgt spid="1016"/>
                                        </p:tgtEl>
                                      </p:cBhvr>
                                    </p:animEffect>
                                  </p:childTnLst>
                                </p:cTn>
                              </p:par>
                              <p:par>
                                <p:cTn fill="hold" nodeType="withEffect" presetClass="entr" presetID="10" presetSubtype="0">
                                  <p:stCondLst>
                                    <p:cond delay="0"/>
                                  </p:stCondLst>
                                  <p:childTnLst>
                                    <p:set>
                                      <p:cBhvr>
                                        <p:cTn dur="1" fill="hold">
                                          <p:stCondLst>
                                            <p:cond delay="0"/>
                                          </p:stCondLst>
                                        </p:cTn>
                                        <p:tgtEl>
                                          <p:spTgt spid="1013"/>
                                        </p:tgtEl>
                                        <p:attrNameLst>
                                          <p:attrName>style.visibility</p:attrName>
                                        </p:attrNameLst>
                                      </p:cBhvr>
                                      <p:to>
                                        <p:strVal val="visible"/>
                                      </p:to>
                                    </p:set>
                                    <p:animEffect filter="fade" transition="in">
                                      <p:cBhvr>
                                        <p:cTn dur="1000"/>
                                        <p:tgtEl>
                                          <p:spTgt spid="10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7"/>
                                        </p:tgtEl>
                                        <p:attrNameLst>
                                          <p:attrName>style.visibility</p:attrName>
                                        </p:attrNameLst>
                                      </p:cBhvr>
                                      <p:to>
                                        <p:strVal val="visible"/>
                                      </p:to>
                                    </p:set>
                                    <p:animEffect filter="fade" transition="in">
                                      <p:cBhvr>
                                        <p:cTn dur="1000"/>
                                        <p:tgtEl>
                                          <p:spTgt spid="1017"/>
                                        </p:tgtEl>
                                      </p:cBhvr>
                                    </p:animEffect>
                                  </p:childTnLst>
                                </p:cTn>
                              </p:par>
                              <p:par>
                                <p:cTn fill="hold" nodeType="withEffect" presetClass="entr" presetID="10" presetSubtype="0">
                                  <p:stCondLst>
                                    <p:cond delay="0"/>
                                  </p:stCondLst>
                                  <p:childTnLst>
                                    <p:set>
                                      <p:cBhvr>
                                        <p:cTn dur="1" fill="hold">
                                          <p:stCondLst>
                                            <p:cond delay="0"/>
                                          </p:stCondLst>
                                        </p:cTn>
                                        <p:tgtEl>
                                          <p:spTgt spid="1012"/>
                                        </p:tgtEl>
                                        <p:attrNameLst>
                                          <p:attrName>style.visibility</p:attrName>
                                        </p:attrNameLst>
                                      </p:cBhvr>
                                      <p:to>
                                        <p:strVal val="visible"/>
                                      </p:to>
                                    </p:set>
                                    <p:animEffect filter="fade" transition="in">
                                      <p:cBhvr>
                                        <p:cTn dur="1000"/>
                                        <p:tgtEl>
                                          <p:spTgt spid="10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8"/>
                                        </p:tgtEl>
                                        <p:attrNameLst>
                                          <p:attrName>style.visibility</p:attrName>
                                        </p:attrNameLst>
                                      </p:cBhvr>
                                      <p:to>
                                        <p:strVal val="visible"/>
                                      </p:to>
                                    </p:set>
                                    <p:animEffect filter="fade" transition="in">
                                      <p:cBhvr>
                                        <p:cTn dur="1000"/>
                                        <p:tgtEl>
                                          <p:spTgt spid="1008"/>
                                        </p:tgtEl>
                                      </p:cBhvr>
                                    </p:animEffect>
                                  </p:childTnLst>
                                </p:cTn>
                              </p:par>
                              <p:par>
                                <p:cTn fill="hold" nodeType="withEffect" presetClass="entr" presetID="10" presetSubtype="0">
                                  <p:stCondLst>
                                    <p:cond delay="0"/>
                                  </p:stCondLst>
                                  <p:childTnLst>
                                    <p:set>
                                      <p:cBhvr>
                                        <p:cTn dur="1" fill="hold">
                                          <p:stCondLst>
                                            <p:cond delay="0"/>
                                          </p:stCondLst>
                                        </p:cTn>
                                        <p:tgtEl>
                                          <p:spTgt spid="1019"/>
                                        </p:tgtEl>
                                        <p:attrNameLst>
                                          <p:attrName>style.visibility</p:attrName>
                                        </p:attrNameLst>
                                      </p:cBhvr>
                                      <p:to>
                                        <p:strVal val="visible"/>
                                      </p:to>
                                    </p:set>
                                    <p:animEffect filter="fade" transition="in">
                                      <p:cBhvr>
                                        <p:cTn dur="1000"/>
                                        <p:tgtEl>
                                          <p:spTgt spid="1019"/>
                                        </p:tgtEl>
                                      </p:cBhvr>
                                    </p:animEffect>
                                  </p:childTnLst>
                                </p:cTn>
                              </p:par>
                              <p:par>
                                <p:cTn fill="hold" nodeType="withEffect" presetClass="entr" presetID="10" presetSubtype="0">
                                  <p:stCondLst>
                                    <p:cond delay="0"/>
                                  </p:stCondLst>
                                  <p:childTnLst>
                                    <p:set>
                                      <p:cBhvr>
                                        <p:cTn dur="1" fill="hold">
                                          <p:stCondLst>
                                            <p:cond delay="0"/>
                                          </p:stCondLst>
                                        </p:cTn>
                                        <p:tgtEl>
                                          <p:spTgt spid="1010"/>
                                        </p:tgtEl>
                                        <p:attrNameLst>
                                          <p:attrName>style.visibility</p:attrName>
                                        </p:attrNameLst>
                                      </p:cBhvr>
                                      <p:to>
                                        <p:strVal val="visible"/>
                                      </p:to>
                                    </p:set>
                                    <p:animEffect filter="fade" transition="in">
                                      <p:cBhvr>
                                        <p:cTn dur="1000"/>
                                        <p:tgtEl>
                                          <p:spTgt spid="10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8"/>
                                        </p:tgtEl>
                                        <p:attrNameLst>
                                          <p:attrName>style.visibility</p:attrName>
                                        </p:attrNameLst>
                                      </p:cBhvr>
                                      <p:to>
                                        <p:strVal val="visible"/>
                                      </p:to>
                                    </p:set>
                                    <p:animEffect filter="fade" transition="in">
                                      <p:cBhvr>
                                        <p:cTn dur="1000"/>
                                        <p:tgtEl>
                                          <p:spTgt spid="1018"/>
                                        </p:tgtEl>
                                      </p:cBhvr>
                                    </p:animEffect>
                                  </p:childTnLst>
                                </p:cTn>
                              </p:par>
                              <p:par>
                                <p:cTn fill="hold" nodeType="withEffect" presetClass="entr" presetID="10" presetSubtype="0">
                                  <p:stCondLst>
                                    <p:cond delay="0"/>
                                  </p:stCondLst>
                                  <p:childTnLst>
                                    <p:set>
                                      <p:cBhvr>
                                        <p:cTn dur="1" fill="hold">
                                          <p:stCondLst>
                                            <p:cond delay="0"/>
                                          </p:stCondLst>
                                        </p:cTn>
                                        <p:tgtEl>
                                          <p:spTgt spid="1009"/>
                                        </p:tgtEl>
                                        <p:attrNameLst>
                                          <p:attrName>style.visibility</p:attrName>
                                        </p:attrNameLst>
                                      </p:cBhvr>
                                      <p:to>
                                        <p:strVal val="visible"/>
                                      </p:to>
                                    </p:set>
                                    <p:animEffect filter="fade" transition="in">
                                      <p:cBhvr>
                                        <p:cTn dur="1000"/>
                                        <p:tgtEl>
                                          <p:spTgt spid="10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3" name="Shape 1023"/>
        <p:cNvGrpSpPr/>
        <p:nvPr/>
      </p:nvGrpSpPr>
      <p:grpSpPr>
        <a:xfrm>
          <a:off x="0" y="0"/>
          <a:ext cx="0" cy="0"/>
          <a:chOff x="0" y="0"/>
          <a:chExt cx="0" cy="0"/>
        </a:xfrm>
      </p:grpSpPr>
      <p:pic>
        <p:nvPicPr>
          <p:cNvPr descr="Open ..." id="1024" name="Shape 1024"/>
          <p:cNvPicPr preferRelativeResize="0"/>
          <p:nvPr/>
        </p:nvPicPr>
        <p:blipFill>
          <a:blip r:embed="rId3">
            <a:alphaModFix/>
          </a:blip>
          <a:stretch>
            <a:fillRect/>
          </a:stretch>
        </p:blipFill>
        <p:spPr>
          <a:xfrm>
            <a:off x="1572700" y="1463450"/>
            <a:ext cx="3197500" cy="4281453"/>
          </a:xfrm>
          <a:prstGeom prst="rect">
            <a:avLst/>
          </a:prstGeom>
          <a:noFill/>
          <a:ln>
            <a:noFill/>
          </a:ln>
        </p:spPr>
      </p:pic>
      <p:pic>
        <p:nvPicPr>
          <p:cNvPr descr="Open ..." id="1025" name="Shape 1025"/>
          <p:cNvPicPr preferRelativeResize="0"/>
          <p:nvPr/>
        </p:nvPicPr>
        <p:blipFill>
          <a:blip r:embed="rId3">
            <a:alphaModFix/>
          </a:blip>
          <a:stretch>
            <a:fillRect/>
          </a:stretch>
        </p:blipFill>
        <p:spPr>
          <a:xfrm>
            <a:off x="6757350" y="1667900"/>
            <a:ext cx="3197500" cy="4281453"/>
          </a:xfrm>
          <a:prstGeom prst="rect">
            <a:avLst/>
          </a:prstGeom>
          <a:noFill/>
          <a:ln>
            <a:noFill/>
          </a:ln>
        </p:spPr>
      </p:pic>
      <p:pic>
        <p:nvPicPr>
          <p:cNvPr descr="Open ..." id="1026" name="Shape 1026"/>
          <p:cNvPicPr preferRelativeResize="0"/>
          <p:nvPr/>
        </p:nvPicPr>
        <p:blipFill>
          <a:blip r:embed="rId3">
            <a:alphaModFix/>
          </a:blip>
          <a:stretch>
            <a:fillRect/>
          </a:stretch>
        </p:blipFill>
        <p:spPr>
          <a:xfrm>
            <a:off x="12306900" y="1667900"/>
            <a:ext cx="3197500" cy="4281453"/>
          </a:xfrm>
          <a:prstGeom prst="rect">
            <a:avLst/>
          </a:prstGeom>
          <a:noFill/>
          <a:ln>
            <a:noFill/>
          </a:ln>
        </p:spPr>
      </p:pic>
      <p:sp>
        <p:nvSpPr>
          <p:cNvPr id="1027" name="Shape 1027"/>
          <p:cNvSpPr/>
          <p:nvPr/>
        </p:nvSpPr>
        <p:spPr>
          <a:xfrm rot="-1125319">
            <a:off x="6184083" y="3670784"/>
            <a:ext cx="4241629" cy="774896"/>
          </a:xfrm>
          <a:prstGeom prst="lef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1028" name="Shape 1028"/>
          <p:cNvSpPr/>
          <p:nvPr/>
        </p:nvSpPr>
        <p:spPr>
          <a:xfrm rot="-1125319">
            <a:off x="11678883" y="3670784"/>
            <a:ext cx="4241629" cy="774896"/>
          </a:xfrm>
          <a:prstGeom prst="lef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pic>
        <p:nvPicPr>
          <p:cNvPr descr="Open ..." id="1029" name="Shape 1029"/>
          <p:cNvPicPr preferRelativeResize="0"/>
          <p:nvPr/>
        </p:nvPicPr>
        <p:blipFill>
          <a:blip r:embed="rId3">
            <a:alphaModFix/>
          </a:blip>
          <a:stretch>
            <a:fillRect/>
          </a:stretch>
        </p:blipFill>
        <p:spPr>
          <a:xfrm rot="-5400000">
            <a:off x="1563550" y="5248500"/>
            <a:ext cx="3197500" cy="4281452"/>
          </a:xfrm>
          <a:prstGeom prst="rect">
            <a:avLst/>
          </a:prstGeom>
          <a:noFill/>
          <a:ln>
            <a:noFill/>
          </a:ln>
        </p:spPr>
      </p:pic>
      <p:pic>
        <p:nvPicPr>
          <p:cNvPr descr="Open ..." id="1030" name="Shape 1030"/>
          <p:cNvPicPr preferRelativeResize="0"/>
          <p:nvPr/>
        </p:nvPicPr>
        <p:blipFill>
          <a:blip r:embed="rId3">
            <a:alphaModFix/>
          </a:blip>
          <a:stretch>
            <a:fillRect/>
          </a:stretch>
        </p:blipFill>
        <p:spPr>
          <a:xfrm rot="-5400000">
            <a:off x="6697000" y="5407350"/>
            <a:ext cx="3197500" cy="4281453"/>
          </a:xfrm>
          <a:prstGeom prst="rect">
            <a:avLst/>
          </a:prstGeom>
          <a:noFill/>
          <a:ln>
            <a:noFill/>
          </a:ln>
        </p:spPr>
      </p:pic>
      <p:pic>
        <p:nvPicPr>
          <p:cNvPr descr="Open ..." id="1031" name="Shape 1031"/>
          <p:cNvPicPr preferRelativeResize="0"/>
          <p:nvPr/>
        </p:nvPicPr>
        <p:blipFill>
          <a:blip r:embed="rId3">
            <a:alphaModFix/>
          </a:blip>
          <a:stretch>
            <a:fillRect/>
          </a:stretch>
        </p:blipFill>
        <p:spPr>
          <a:xfrm rot="-5400000">
            <a:off x="12297750" y="5547950"/>
            <a:ext cx="3197500" cy="4281453"/>
          </a:xfrm>
          <a:prstGeom prst="rect">
            <a:avLst/>
          </a:prstGeom>
          <a:noFill/>
          <a:ln>
            <a:noFill/>
          </a:ln>
        </p:spPr>
      </p:pic>
      <p:sp>
        <p:nvSpPr>
          <p:cNvPr id="1032" name="Shape 1032"/>
          <p:cNvSpPr txBox="1"/>
          <p:nvPr>
            <p:ph idx="1" type="body"/>
          </p:nvPr>
        </p:nvSpPr>
        <p:spPr>
          <a:xfrm>
            <a:off x="1219532" y="952710"/>
            <a:ext cx="3030600" cy="1906200"/>
          </a:xfrm>
          <a:prstGeom prst="rect">
            <a:avLst/>
          </a:prstGeom>
        </p:spPr>
        <p:txBody>
          <a:bodyPr anchorCtr="0" anchor="t" bIns="68550" lIns="68550" rIns="68550" wrap="square" tIns="68550">
            <a:noAutofit/>
          </a:bodyPr>
          <a:lstStyle/>
          <a:p>
            <a:pPr lvl="0" rtl="0">
              <a:spcBef>
                <a:spcPts val="0"/>
              </a:spcBef>
              <a:buNone/>
            </a:pPr>
            <a:r>
              <a:rPr lang="en-GB"/>
              <a:t>Base</a:t>
            </a:r>
          </a:p>
        </p:txBody>
      </p:sp>
      <p:sp>
        <p:nvSpPr>
          <p:cNvPr id="1033" name="Shape 1033"/>
          <p:cNvSpPr txBox="1"/>
          <p:nvPr>
            <p:ph idx="1" type="body"/>
          </p:nvPr>
        </p:nvSpPr>
        <p:spPr>
          <a:xfrm>
            <a:off x="6194732" y="952700"/>
            <a:ext cx="4167600" cy="1906200"/>
          </a:xfrm>
          <a:prstGeom prst="rect">
            <a:avLst/>
          </a:prstGeom>
        </p:spPr>
        <p:txBody>
          <a:bodyPr anchorCtr="0" anchor="t" bIns="68550" lIns="68550" rIns="68550" wrap="square" tIns="68550">
            <a:noAutofit/>
          </a:bodyPr>
          <a:lstStyle/>
          <a:p>
            <a:pPr lvl="0" rtl="0">
              <a:spcBef>
                <a:spcPts val="0"/>
              </a:spcBef>
              <a:buNone/>
            </a:pPr>
            <a:r>
              <a:rPr lang="en-GB"/>
              <a:t>Mesh-space</a:t>
            </a:r>
          </a:p>
        </p:txBody>
      </p:sp>
      <p:sp>
        <p:nvSpPr>
          <p:cNvPr id="1034" name="Shape 1034"/>
          <p:cNvSpPr txBox="1"/>
          <p:nvPr>
            <p:ph idx="1" type="body"/>
          </p:nvPr>
        </p:nvSpPr>
        <p:spPr>
          <a:xfrm>
            <a:off x="11941982" y="952700"/>
            <a:ext cx="4167600" cy="1906200"/>
          </a:xfrm>
          <a:prstGeom prst="rect">
            <a:avLst/>
          </a:prstGeom>
        </p:spPr>
        <p:txBody>
          <a:bodyPr anchorCtr="0" anchor="t" bIns="68550" lIns="68550" rIns="68550" wrap="square" tIns="68550">
            <a:noAutofit/>
          </a:bodyPr>
          <a:lstStyle/>
          <a:p>
            <a:pPr lvl="0" rtl="0">
              <a:spcBef>
                <a:spcPts val="0"/>
              </a:spcBef>
              <a:buNone/>
            </a:pPr>
            <a:r>
              <a:rPr lang="en-GB"/>
              <a:t>Bone-local</a:t>
            </a:r>
          </a:p>
        </p:txBody>
      </p:sp>
      <p:sp>
        <p:nvSpPr>
          <p:cNvPr id="1035" name="Shape 1035"/>
          <p:cNvSpPr/>
          <p:nvPr/>
        </p:nvSpPr>
        <p:spPr>
          <a:xfrm rot="-1125319">
            <a:off x="6479783" y="7301234"/>
            <a:ext cx="4241629" cy="774896"/>
          </a:xfrm>
          <a:prstGeom prst="lef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1036" name="Shape 1036"/>
          <p:cNvSpPr/>
          <p:nvPr/>
        </p:nvSpPr>
        <p:spPr>
          <a:xfrm rot="-6693637">
            <a:off x="11828395" y="7301374"/>
            <a:ext cx="4241802" cy="774692"/>
          </a:xfrm>
          <a:prstGeom prst="lef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2"/>
                                        </p:tgtEl>
                                        <p:attrNameLst>
                                          <p:attrName>style.visibility</p:attrName>
                                        </p:attrNameLst>
                                      </p:cBhvr>
                                      <p:to>
                                        <p:strVal val="visible"/>
                                      </p:to>
                                    </p:set>
                                    <p:animEffect filter="fade" transition="in">
                                      <p:cBhvr>
                                        <p:cTn dur="1000"/>
                                        <p:tgtEl>
                                          <p:spTgt spid="1032"/>
                                        </p:tgtEl>
                                      </p:cBhvr>
                                    </p:animEffect>
                                  </p:childTnLst>
                                </p:cTn>
                              </p:par>
                              <p:par>
                                <p:cTn fill="hold" nodeType="withEffect" presetClass="entr" presetID="10" presetSubtype="0">
                                  <p:stCondLst>
                                    <p:cond delay="0"/>
                                  </p:stCondLst>
                                  <p:childTnLst>
                                    <p:set>
                                      <p:cBhvr>
                                        <p:cTn dur="1" fill="hold">
                                          <p:stCondLst>
                                            <p:cond delay="0"/>
                                          </p:stCondLst>
                                        </p:cTn>
                                        <p:tgtEl>
                                          <p:spTgt spid="1024"/>
                                        </p:tgtEl>
                                        <p:attrNameLst>
                                          <p:attrName>style.visibility</p:attrName>
                                        </p:attrNameLst>
                                      </p:cBhvr>
                                      <p:to>
                                        <p:strVal val="visible"/>
                                      </p:to>
                                    </p:set>
                                    <p:animEffect filter="fade" transition="in">
                                      <p:cBhvr>
                                        <p:cTn dur="1000"/>
                                        <p:tgtEl>
                                          <p:spTgt spid="10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5"/>
                                        </p:tgtEl>
                                        <p:attrNameLst>
                                          <p:attrName>style.visibility</p:attrName>
                                        </p:attrNameLst>
                                      </p:cBhvr>
                                      <p:to>
                                        <p:strVal val="visible"/>
                                      </p:to>
                                    </p:set>
                                    <p:animEffect filter="fade" transition="in">
                                      <p:cBhvr>
                                        <p:cTn dur="1000"/>
                                        <p:tgtEl>
                                          <p:spTgt spid="1025"/>
                                        </p:tgtEl>
                                      </p:cBhvr>
                                    </p:animEffect>
                                  </p:childTnLst>
                                </p:cTn>
                              </p:par>
                              <p:par>
                                <p:cTn fill="hold" nodeType="withEffect" presetClass="entr" presetID="10" presetSubtype="0">
                                  <p:stCondLst>
                                    <p:cond delay="0"/>
                                  </p:stCondLst>
                                  <p:childTnLst>
                                    <p:set>
                                      <p:cBhvr>
                                        <p:cTn dur="1" fill="hold">
                                          <p:stCondLst>
                                            <p:cond delay="0"/>
                                          </p:stCondLst>
                                        </p:cTn>
                                        <p:tgtEl>
                                          <p:spTgt spid="1027"/>
                                        </p:tgtEl>
                                        <p:attrNameLst>
                                          <p:attrName>style.visibility</p:attrName>
                                        </p:attrNameLst>
                                      </p:cBhvr>
                                      <p:to>
                                        <p:strVal val="visible"/>
                                      </p:to>
                                    </p:set>
                                    <p:animEffect filter="fade" transition="in">
                                      <p:cBhvr>
                                        <p:cTn dur="1000"/>
                                        <p:tgtEl>
                                          <p:spTgt spid="1027"/>
                                        </p:tgtEl>
                                      </p:cBhvr>
                                    </p:animEffect>
                                  </p:childTnLst>
                                </p:cTn>
                              </p:par>
                              <p:par>
                                <p:cTn fill="hold" nodeType="withEffect" presetClass="entr" presetID="10" presetSubtype="0">
                                  <p:stCondLst>
                                    <p:cond delay="0"/>
                                  </p:stCondLst>
                                  <p:childTnLst>
                                    <p:set>
                                      <p:cBhvr>
                                        <p:cTn dur="1" fill="hold">
                                          <p:stCondLst>
                                            <p:cond delay="0"/>
                                          </p:stCondLst>
                                        </p:cTn>
                                        <p:tgtEl>
                                          <p:spTgt spid="1033"/>
                                        </p:tgtEl>
                                        <p:attrNameLst>
                                          <p:attrName>style.visibility</p:attrName>
                                        </p:attrNameLst>
                                      </p:cBhvr>
                                      <p:to>
                                        <p:strVal val="visible"/>
                                      </p:to>
                                    </p:set>
                                    <p:animEffect filter="fade" transition="in">
                                      <p:cBhvr>
                                        <p:cTn dur="1000"/>
                                        <p:tgtEl>
                                          <p:spTgt spid="10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6"/>
                                        </p:tgtEl>
                                        <p:attrNameLst>
                                          <p:attrName>style.visibility</p:attrName>
                                        </p:attrNameLst>
                                      </p:cBhvr>
                                      <p:to>
                                        <p:strVal val="visible"/>
                                      </p:to>
                                    </p:set>
                                    <p:animEffect filter="fade" transition="in">
                                      <p:cBhvr>
                                        <p:cTn dur="1000"/>
                                        <p:tgtEl>
                                          <p:spTgt spid="1026"/>
                                        </p:tgtEl>
                                      </p:cBhvr>
                                    </p:animEffect>
                                  </p:childTnLst>
                                </p:cTn>
                              </p:par>
                              <p:par>
                                <p:cTn fill="hold" nodeType="withEffect" presetClass="entr" presetID="10" presetSubtype="0">
                                  <p:stCondLst>
                                    <p:cond delay="0"/>
                                  </p:stCondLst>
                                  <p:childTnLst>
                                    <p:set>
                                      <p:cBhvr>
                                        <p:cTn dur="1" fill="hold">
                                          <p:stCondLst>
                                            <p:cond delay="0"/>
                                          </p:stCondLst>
                                        </p:cTn>
                                        <p:tgtEl>
                                          <p:spTgt spid="1034"/>
                                        </p:tgtEl>
                                        <p:attrNameLst>
                                          <p:attrName>style.visibility</p:attrName>
                                        </p:attrNameLst>
                                      </p:cBhvr>
                                      <p:to>
                                        <p:strVal val="visible"/>
                                      </p:to>
                                    </p:set>
                                    <p:animEffect filter="fade" transition="in">
                                      <p:cBhvr>
                                        <p:cTn dur="1000"/>
                                        <p:tgtEl>
                                          <p:spTgt spid="1034"/>
                                        </p:tgtEl>
                                      </p:cBhvr>
                                    </p:animEffect>
                                  </p:childTnLst>
                                </p:cTn>
                              </p:par>
                              <p:par>
                                <p:cTn fill="hold" nodeType="withEffect" presetClass="entr" presetID="10" presetSubtype="0">
                                  <p:stCondLst>
                                    <p:cond delay="0"/>
                                  </p:stCondLst>
                                  <p:childTnLst>
                                    <p:set>
                                      <p:cBhvr>
                                        <p:cTn dur="1" fill="hold">
                                          <p:stCondLst>
                                            <p:cond delay="0"/>
                                          </p:stCondLst>
                                        </p:cTn>
                                        <p:tgtEl>
                                          <p:spTgt spid="1028"/>
                                        </p:tgtEl>
                                        <p:attrNameLst>
                                          <p:attrName>style.visibility</p:attrName>
                                        </p:attrNameLst>
                                      </p:cBhvr>
                                      <p:to>
                                        <p:strVal val="visible"/>
                                      </p:to>
                                    </p:set>
                                    <p:animEffect filter="fade" transition="in">
                                      <p:cBhvr>
                                        <p:cTn dur="1000"/>
                                        <p:tgtEl>
                                          <p:spTgt spid="10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9"/>
                                        </p:tgtEl>
                                        <p:attrNameLst>
                                          <p:attrName>style.visibility</p:attrName>
                                        </p:attrNameLst>
                                      </p:cBhvr>
                                      <p:to>
                                        <p:strVal val="visible"/>
                                      </p:to>
                                    </p:set>
                                    <p:animEffect filter="fade" transition="in">
                                      <p:cBhvr>
                                        <p:cTn dur="1000"/>
                                        <p:tgtEl>
                                          <p:spTgt spid="10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0"/>
                                        </p:tgtEl>
                                        <p:attrNameLst>
                                          <p:attrName>style.visibility</p:attrName>
                                        </p:attrNameLst>
                                      </p:cBhvr>
                                      <p:to>
                                        <p:strVal val="visible"/>
                                      </p:to>
                                    </p:set>
                                    <p:animEffect filter="fade" transition="in">
                                      <p:cBhvr>
                                        <p:cTn dur="1000"/>
                                        <p:tgtEl>
                                          <p:spTgt spid="1030"/>
                                        </p:tgtEl>
                                      </p:cBhvr>
                                    </p:animEffect>
                                  </p:childTnLst>
                                </p:cTn>
                              </p:par>
                              <p:par>
                                <p:cTn fill="hold" nodeType="withEffect" presetClass="entr" presetID="10" presetSubtype="0">
                                  <p:stCondLst>
                                    <p:cond delay="0"/>
                                  </p:stCondLst>
                                  <p:childTnLst>
                                    <p:set>
                                      <p:cBhvr>
                                        <p:cTn dur="1" fill="hold">
                                          <p:stCondLst>
                                            <p:cond delay="0"/>
                                          </p:stCondLst>
                                        </p:cTn>
                                        <p:tgtEl>
                                          <p:spTgt spid="1035"/>
                                        </p:tgtEl>
                                        <p:attrNameLst>
                                          <p:attrName>style.visibility</p:attrName>
                                        </p:attrNameLst>
                                      </p:cBhvr>
                                      <p:to>
                                        <p:strVal val="visible"/>
                                      </p:to>
                                    </p:set>
                                    <p:animEffect filter="fade" transition="in">
                                      <p:cBhvr>
                                        <p:cTn dur="1000"/>
                                        <p:tgtEl>
                                          <p:spTgt spid="10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1"/>
                                        </p:tgtEl>
                                        <p:attrNameLst>
                                          <p:attrName>style.visibility</p:attrName>
                                        </p:attrNameLst>
                                      </p:cBhvr>
                                      <p:to>
                                        <p:strVal val="visible"/>
                                      </p:to>
                                    </p:set>
                                    <p:animEffect filter="fade" transition="in">
                                      <p:cBhvr>
                                        <p:cTn dur="1000"/>
                                        <p:tgtEl>
                                          <p:spTgt spid="1031"/>
                                        </p:tgtEl>
                                      </p:cBhvr>
                                    </p:animEffect>
                                  </p:childTnLst>
                                </p:cTn>
                              </p:par>
                              <p:par>
                                <p:cTn fill="hold" nodeType="withEffect" presetClass="entr" presetID="10" presetSubtype="0">
                                  <p:stCondLst>
                                    <p:cond delay="0"/>
                                  </p:stCondLst>
                                  <p:childTnLst>
                                    <p:set>
                                      <p:cBhvr>
                                        <p:cTn dur="1" fill="hold">
                                          <p:stCondLst>
                                            <p:cond delay="0"/>
                                          </p:stCondLst>
                                        </p:cTn>
                                        <p:tgtEl>
                                          <p:spTgt spid="1036"/>
                                        </p:tgtEl>
                                        <p:attrNameLst>
                                          <p:attrName>style.visibility</p:attrName>
                                        </p:attrNameLst>
                                      </p:cBhvr>
                                      <p:to>
                                        <p:strVal val="visible"/>
                                      </p:to>
                                    </p:set>
                                    <p:animEffect filter="fade" transition="in">
                                      <p:cBhvr>
                                        <p:cTn dur="1000"/>
                                        <p:tgtEl>
                                          <p:spTgt spid="10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63" name="Shape 16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distinction between Git vs GitHu</a:t>
            </a:r>
            <a:r>
              <a:rPr lang="en-GB"/>
              <a:t>b</a:t>
            </a:r>
          </a:p>
          <a:p>
            <a:pPr indent="-800100" lvl="0" marL="914400" rtl="0">
              <a:spcBef>
                <a:spcPts val="0"/>
              </a:spcBef>
              <a:spcAft>
                <a:spcPts val="0"/>
              </a:spcAft>
            </a:pPr>
            <a:r>
              <a:rPr lang="en-GB"/>
              <a:t>Use Unreal’s toolbar &amp; SourceTree</a:t>
            </a:r>
          </a:p>
          <a:p>
            <a:pPr indent="-800100" lvl="0" marL="914400" rtl="0">
              <a:spcBef>
                <a:spcPts val="0"/>
              </a:spcBef>
              <a:spcAft>
                <a:spcPts val="0"/>
              </a:spcAft>
            </a:pPr>
            <a:r>
              <a:rPr lang="en-GB"/>
              <a:t>Enable Git Large File Support (LFS)</a:t>
            </a:r>
          </a:p>
          <a:p>
            <a:pPr indent="-800100" lvl="0" marL="914400" rtl="0">
              <a:spcBef>
                <a:spcPts val="0"/>
              </a:spcBef>
              <a:spcAft>
                <a:spcPts val="0"/>
              </a:spcAft>
            </a:pPr>
            <a:r>
              <a:rPr lang="en-GB"/>
              <a:t>Setup on GitHub (no readme.md or initial commit)</a:t>
            </a:r>
          </a:p>
          <a:p>
            <a:pPr indent="-800100" lvl="0" marL="914400" rtl="0">
              <a:spcBef>
                <a:spcPts val="0"/>
              </a:spcBef>
              <a:spcAft>
                <a:spcPts val="0"/>
              </a:spcAft>
              <a:buClr>
                <a:schemeClr val="lt1"/>
              </a:buClr>
            </a:pPr>
            <a:r>
              <a:rPr lang="en-GB">
                <a:solidFill>
                  <a:schemeClr val="lt1"/>
                </a:solidFill>
              </a:rPr>
              <a:t>Push to GitHub and share*</a:t>
            </a:r>
          </a:p>
          <a:p>
            <a:pPr indent="-800100" lvl="0" marL="914400" rtl="0">
              <a:spcBef>
                <a:spcPts val="0"/>
              </a:spcBef>
              <a:buClr>
                <a:schemeClr val="lt1"/>
              </a:buClr>
            </a:pPr>
            <a:r>
              <a:rPr lang="en-GB">
                <a:solidFill>
                  <a:schemeClr val="lt1"/>
                </a:solidFill>
              </a:rPr>
              <a:t>Warning: may take a while on slow broadband.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0" st="0"/>
                                            </p:txEl>
                                          </p:spTgt>
                                        </p:tgtEl>
                                        <p:attrNameLst>
                                          <p:attrName>style.visibility</p:attrName>
                                        </p:attrNameLst>
                                      </p:cBhvr>
                                      <p:to>
                                        <p:strVal val="visible"/>
                                      </p:to>
                                    </p:set>
                                    <p:animEffect filter="fade" transition="in">
                                      <p:cBhvr>
                                        <p:cTn dur="1000"/>
                                        <p:tgtEl>
                                          <p:spTgt spid="16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1" st="1"/>
                                            </p:txEl>
                                          </p:spTgt>
                                        </p:tgtEl>
                                        <p:attrNameLst>
                                          <p:attrName>style.visibility</p:attrName>
                                        </p:attrNameLst>
                                      </p:cBhvr>
                                      <p:to>
                                        <p:strVal val="visible"/>
                                      </p:to>
                                    </p:set>
                                    <p:animEffect filter="fade" transition="in">
                                      <p:cBhvr>
                                        <p:cTn dur="1000"/>
                                        <p:tgtEl>
                                          <p:spTgt spid="16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2" st="2"/>
                                            </p:txEl>
                                          </p:spTgt>
                                        </p:tgtEl>
                                        <p:attrNameLst>
                                          <p:attrName>style.visibility</p:attrName>
                                        </p:attrNameLst>
                                      </p:cBhvr>
                                      <p:to>
                                        <p:strVal val="visible"/>
                                      </p:to>
                                    </p:set>
                                    <p:animEffect filter="fade" transition="in">
                                      <p:cBhvr>
                                        <p:cTn dur="1000"/>
                                        <p:tgtEl>
                                          <p:spTgt spid="16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3" st="3"/>
                                            </p:txEl>
                                          </p:spTgt>
                                        </p:tgtEl>
                                        <p:attrNameLst>
                                          <p:attrName>style.visibility</p:attrName>
                                        </p:attrNameLst>
                                      </p:cBhvr>
                                      <p:to>
                                        <p:strVal val="visible"/>
                                      </p:to>
                                    </p:set>
                                    <p:animEffect filter="fade" transition="in">
                                      <p:cBhvr>
                                        <p:cTn dur="1000"/>
                                        <p:tgtEl>
                                          <p:spTgt spid="16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4" st="4"/>
                                            </p:txEl>
                                          </p:spTgt>
                                        </p:tgtEl>
                                        <p:attrNameLst>
                                          <p:attrName>style.visibility</p:attrName>
                                        </p:attrNameLst>
                                      </p:cBhvr>
                                      <p:to>
                                        <p:strVal val="visible"/>
                                      </p:to>
                                    </p:set>
                                    <p:animEffect filter="fade" transition="in">
                                      <p:cBhvr>
                                        <p:cTn dur="1000"/>
                                        <p:tgtEl>
                                          <p:spTgt spid="16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5" st="5"/>
                                            </p:txEl>
                                          </p:spTgt>
                                        </p:tgtEl>
                                        <p:attrNameLst>
                                          <p:attrName>style.visibility</p:attrName>
                                        </p:attrNameLst>
                                      </p:cBhvr>
                                      <p:to>
                                        <p:strVal val="visible"/>
                                      </p:to>
                                    </p:set>
                                    <p:animEffect filter="fade" transition="in">
                                      <p:cBhvr>
                                        <p:cTn dur="1000"/>
                                        <p:tgtEl>
                                          <p:spTgt spid="163">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0" name="Shape 1040"/>
        <p:cNvGrpSpPr/>
        <p:nvPr/>
      </p:nvGrpSpPr>
      <p:grpSpPr>
        <a:xfrm>
          <a:off x="0" y="0"/>
          <a:ext cx="0" cy="0"/>
          <a:chOff x="0" y="0"/>
          <a:chExt cx="0" cy="0"/>
        </a:xfrm>
      </p:grpSpPr>
      <p:sp>
        <p:nvSpPr>
          <p:cNvPr id="1041" name="Shape 104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Other Offsets</a:t>
            </a:r>
          </a:p>
        </p:txBody>
      </p:sp>
      <p:sp>
        <p:nvSpPr>
          <p:cNvPr id="1042" name="Shape 104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a down and centre offset.</a:t>
            </a:r>
          </a:p>
          <a:p>
            <a:pPr indent="-800100" lvl="0" marL="914400" rtl="0">
              <a:spcBef>
                <a:spcPts val="0"/>
              </a:spcBef>
              <a:spcAft>
                <a:spcPts val="0"/>
              </a:spcAft>
            </a:pPr>
            <a:r>
              <a:rPr lang="en-GB"/>
              <a:t>Use a conditional node to choose.</a:t>
            </a:r>
          </a:p>
          <a:p>
            <a:pPr indent="-800100" lvl="0" marL="914400" rtl="0">
              <a:spcBef>
                <a:spcPts val="0"/>
              </a:spcBef>
              <a:spcAft>
                <a:spcPts val="0"/>
              </a:spcAft>
            </a:pPr>
            <a:r>
              <a:rPr lang="en-GB"/>
              <a:t>Make the variable that controls it a float.</a:t>
            </a:r>
          </a:p>
          <a:p>
            <a:pPr indent="-800100" lvl="0" marL="914400" rtl="0">
              <a:spcBef>
                <a:spcPts val="0"/>
              </a:spcBef>
              <a:spcAft>
                <a:spcPts val="0"/>
              </a:spcAft>
            </a:pPr>
            <a:r>
              <a:rPr lang="en-GB"/>
              <a:t>When float &lt; -45 should look down.</a:t>
            </a:r>
          </a:p>
          <a:p>
            <a:pPr indent="-800100" lvl="0" marL="914400" rtl="0">
              <a:spcBef>
                <a:spcPts val="0"/>
              </a:spcBef>
              <a:spcAft>
                <a:spcPts val="0"/>
              </a:spcAft>
            </a:pPr>
            <a:r>
              <a:rPr lang="en-GB"/>
              <a:t>When &gt; 45 should look up.</a:t>
            </a:r>
          </a:p>
          <a:p>
            <a:pPr indent="-800100" lvl="0" marL="914400" rtl="0">
              <a:spcBef>
                <a:spcPts val="0"/>
              </a:spcBef>
            </a:pPr>
            <a:r>
              <a:rPr lang="en-GB"/>
              <a:t>Otherwise look in the middle.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0" st="0"/>
                                            </p:txEl>
                                          </p:spTgt>
                                        </p:tgtEl>
                                        <p:attrNameLst>
                                          <p:attrName>style.visibility</p:attrName>
                                        </p:attrNameLst>
                                      </p:cBhvr>
                                      <p:to>
                                        <p:strVal val="visible"/>
                                      </p:to>
                                    </p:set>
                                    <p:animEffect filter="fade" transition="in">
                                      <p:cBhvr>
                                        <p:cTn dur="1000"/>
                                        <p:tgtEl>
                                          <p:spTgt spid="104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1" st="1"/>
                                            </p:txEl>
                                          </p:spTgt>
                                        </p:tgtEl>
                                        <p:attrNameLst>
                                          <p:attrName>style.visibility</p:attrName>
                                        </p:attrNameLst>
                                      </p:cBhvr>
                                      <p:to>
                                        <p:strVal val="visible"/>
                                      </p:to>
                                    </p:set>
                                    <p:animEffect filter="fade" transition="in">
                                      <p:cBhvr>
                                        <p:cTn dur="1000"/>
                                        <p:tgtEl>
                                          <p:spTgt spid="104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2" st="2"/>
                                            </p:txEl>
                                          </p:spTgt>
                                        </p:tgtEl>
                                        <p:attrNameLst>
                                          <p:attrName>style.visibility</p:attrName>
                                        </p:attrNameLst>
                                      </p:cBhvr>
                                      <p:to>
                                        <p:strVal val="visible"/>
                                      </p:to>
                                    </p:set>
                                    <p:animEffect filter="fade" transition="in">
                                      <p:cBhvr>
                                        <p:cTn dur="1000"/>
                                        <p:tgtEl>
                                          <p:spTgt spid="104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3" st="3"/>
                                            </p:txEl>
                                          </p:spTgt>
                                        </p:tgtEl>
                                        <p:attrNameLst>
                                          <p:attrName>style.visibility</p:attrName>
                                        </p:attrNameLst>
                                      </p:cBhvr>
                                      <p:to>
                                        <p:strVal val="visible"/>
                                      </p:to>
                                    </p:set>
                                    <p:animEffect filter="fade" transition="in">
                                      <p:cBhvr>
                                        <p:cTn dur="1000"/>
                                        <p:tgtEl>
                                          <p:spTgt spid="104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4" st="4"/>
                                            </p:txEl>
                                          </p:spTgt>
                                        </p:tgtEl>
                                        <p:attrNameLst>
                                          <p:attrName>style.visibility</p:attrName>
                                        </p:attrNameLst>
                                      </p:cBhvr>
                                      <p:to>
                                        <p:strVal val="visible"/>
                                      </p:to>
                                    </p:set>
                                    <p:animEffect filter="fade" transition="in">
                                      <p:cBhvr>
                                        <p:cTn dur="1000"/>
                                        <p:tgtEl>
                                          <p:spTgt spid="104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5" st="5"/>
                                            </p:txEl>
                                          </p:spTgt>
                                        </p:tgtEl>
                                        <p:attrNameLst>
                                          <p:attrName>style.visibility</p:attrName>
                                        </p:attrNameLst>
                                      </p:cBhvr>
                                      <p:to>
                                        <p:strVal val="visible"/>
                                      </p:to>
                                    </p:set>
                                    <p:animEffect filter="fade" transition="in">
                                      <p:cBhvr>
                                        <p:cTn dur="1000"/>
                                        <p:tgtEl>
                                          <p:spTgt spid="104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6" name="Shape 1046"/>
        <p:cNvGrpSpPr/>
        <p:nvPr/>
      </p:nvGrpSpPr>
      <p:grpSpPr>
        <a:xfrm>
          <a:off x="0" y="0"/>
          <a:ext cx="0" cy="0"/>
          <a:chOff x="0" y="0"/>
          <a:chExt cx="0" cy="0"/>
        </a:xfrm>
      </p:grpSpPr>
      <p:sp>
        <p:nvSpPr>
          <p:cNvPr id="1047" name="Shape 104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Aiming Blend Spaces Offsets</a:t>
            </a:r>
          </a:p>
        </p:txBody>
      </p:sp>
      <p:sp>
        <p:nvSpPr>
          <p:cNvPr id="1048" name="Shape 104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2" name="Shape 1052"/>
        <p:cNvGrpSpPr/>
        <p:nvPr/>
      </p:nvGrpSpPr>
      <p:grpSpPr>
        <a:xfrm>
          <a:off x="0" y="0"/>
          <a:ext cx="0" cy="0"/>
          <a:chOff x="0" y="0"/>
          <a:chExt cx="0" cy="0"/>
        </a:xfrm>
      </p:grpSpPr>
      <p:sp>
        <p:nvSpPr>
          <p:cNvPr id="1053" name="Shape 105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054" name="Shape 105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Aim offset assets.</a:t>
            </a:r>
          </a:p>
          <a:p>
            <a:pPr indent="-800100" lvl="0" marL="914400" rtl="0">
              <a:spcBef>
                <a:spcPts val="0"/>
              </a:spcBef>
              <a:spcAft>
                <a:spcPts val="0"/>
              </a:spcAft>
            </a:pPr>
            <a:r>
              <a:rPr lang="en-GB"/>
              <a:t>1D vs 2D Aim offsets.</a:t>
            </a:r>
          </a:p>
          <a:p>
            <a:pPr indent="-800100" lvl="0" marL="914400" rtl="0">
              <a:spcBef>
                <a:spcPts val="0"/>
              </a:spcBef>
            </a:pPr>
            <a:r>
              <a:rPr lang="en-GB"/>
              <a:t>Editing an existing animation sequence.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4">
                                            <p:txEl>
                                              <p:pRg end="0" st="0"/>
                                            </p:txEl>
                                          </p:spTgt>
                                        </p:tgtEl>
                                        <p:attrNameLst>
                                          <p:attrName>style.visibility</p:attrName>
                                        </p:attrNameLst>
                                      </p:cBhvr>
                                      <p:to>
                                        <p:strVal val="visible"/>
                                      </p:to>
                                    </p:set>
                                    <p:animEffect filter="fade" transition="in">
                                      <p:cBhvr>
                                        <p:cTn dur="1000"/>
                                        <p:tgtEl>
                                          <p:spTgt spid="10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4">
                                            <p:txEl>
                                              <p:pRg end="1" st="1"/>
                                            </p:txEl>
                                          </p:spTgt>
                                        </p:tgtEl>
                                        <p:attrNameLst>
                                          <p:attrName>style.visibility</p:attrName>
                                        </p:attrNameLst>
                                      </p:cBhvr>
                                      <p:to>
                                        <p:strVal val="visible"/>
                                      </p:to>
                                    </p:set>
                                    <p:animEffect filter="fade" transition="in">
                                      <p:cBhvr>
                                        <p:cTn dur="1000"/>
                                        <p:tgtEl>
                                          <p:spTgt spid="105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4">
                                            <p:txEl>
                                              <p:pRg end="2" st="2"/>
                                            </p:txEl>
                                          </p:spTgt>
                                        </p:tgtEl>
                                        <p:attrNameLst>
                                          <p:attrName>style.visibility</p:attrName>
                                        </p:attrNameLst>
                                      </p:cBhvr>
                                      <p:to>
                                        <p:strVal val="visible"/>
                                      </p:to>
                                    </p:set>
                                    <p:animEffect filter="fade" transition="in">
                                      <p:cBhvr>
                                        <p:cTn dur="1000"/>
                                        <p:tgtEl>
                                          <p:spTgt spid="105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8" name="Shape 1058"/>
        <p:cNvGrpSpPr/>
        <p:nvPr/>
      </p:nvGrpSpPr>
      <p:grpSpPr>
        <a:xfrm>
          <a:off x="0" y="0"/>
          <a:ext cx="0" cy="0"/>
          <a:chOff x="0" y="0"/>
          <a:chExt cx="0" cy="0"/>
        </a:xfrm>
      </p:grpSpPr>
      <p:sp>
        <p:nvSpPr>
          <p:cNvPr id="1059" name="Shape 105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the Aim Offset</a:t>
            </a:r>
          </a:p>
        </p:txBody>
      </p:sp>
      <p:sp>
        <p:nvSpPr>
          <p:cNvPr id="1060" name="Shape 106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the offsets into the aim graph.</a:t>
            </a:r>
          </a:p>
          <a:p>
            <a:pPr indent="-800100" lvl="0" marL="914400" rtl="0">
              <a:spcBef>
                <a:spcPts val="0"/>
              </a:spcBef>
              <a:spcAft>
                <a:spcPts val="0"/>
              </a:spcAft>
            </a:pPr>
            <a:r>
              <a:rPr lang="en-GB"/>
              <a:t>Check the preview.</a:t>
            </a:r>
          </a:p>
          <a:p>
            <a:pPr indent="-800100" lvl="0" marL="914400" rtl="0">
              <a:spcBef>
                <a:spcPts val="0"/>
              </a:spcBef>
              <a:spcAft>
                <a:spcPts val="0"/>
              </a:spcAft>
            </a:pPr>
            <a:r>
              <a:rPr lang="en-GB"/>
              <a:t>Try to add to the animation blueprint.</a:t>
            </a:r>
          </a:p>
          <a:p>
            <a:pPr indent="-800100" lvl="0" marL="914400" rtl="0">
              <a:spcBef>
                <a:spcPts val="0"/>
              </a:spcBef>
            </a:pPr>
            <a:r>
              <a:rPr lang="en-GB"/>
              <a:t>Can you figure out how?</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0">
                                            <p:txEl>
                                              <p:pRg end="0" st="0"/>
                                            </p:txEl>
                                          </p:spTgt>
                                        </p:tgtEl>
                                        <p:attrNameLst>
                                          <p:attrName>style.visibility</p:attrName>
                                        </p:attrNameLst>
                                      </p:cBhvr>
                                      <p:to>
                                        <p:strVal val="visible"/>
                                      </p:to>
                                    </p:set>
                                    <p:animEffect filter="fade" transition="in">
                                      <p:cBhvr>
                                        <p:cTn dur="1000"/>
                                        <p:tgtEl>
                                          <p:spTgt spid="106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0">
                                            <p:txEl>
                                              <p:pRg end="1" st="1"/>
                                            </p:txEl>
                                          </p:spTgt>
                                        </p:tgtEl>
                                        <p:attrNameLst>
                                          <p:attrName>style.visibility</p:attrName>
                                        </p:attrNameLst>
                                      </p:cBhvr>
                                      <p:to>
                                        <p:strVal val="visible"/>
                                      </p:to>
                                    </p:set>
                                    <p:animEffect filter="fade" transition="in">
                                      <p:cBhvr>
                                        <p:cTn dur="1000"/>
                                        <p:tgtEl>
                                          <p:spTgt spid="106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0">
                                            <p:txEl>
                                              <p:pRg end="2" st="2"/>
                                            </p:txEl>
                                          </p:spTgt>
                                        </p:tgtEl>
                                        <p:attrNameLst>
                                          <p:attrName>style.visibility</p:attrName>
                                        </p:attrNameLst>
                                      </p:cBhvr>
                                      <p:to>
                                        <p:strVal val="visible"/>
                                      </p:to>
                                    </p:set>
                                    <p:animEffect filter="fade" transition="in">
                                      <p:cBhvr>
                                        <p:cTn dur="1000"/>
                                        <p:tgtEl>
                                          <p:spTgt spid="106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0">
                                            <p:txEl>
                                              <p:pRg end="3" st="3"/>
                                            </p:txEl>
                                          </p:spTgt>
                                        </p:tgtEl>
                                        <p:attrNameLst>
                                          <p:attrName>style.visibility</p:attrName>
                                        </p:attrNameLst>
                                      </p:cBhvr>
                                      <p:to>
                                        <p:strVal val="visible"/>
                                      </p:to>
                                    </p:set>
                                    <p:animEffect filter="fade" transition="in">
                                      <p:cBhvr>
                                        <p:cTn dur="1000"/>
                                        <p:tgtEl>
                                          <p:spTgt spid="106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4" name="Shape 1064"/>
        <p:cNvGrpSpPr/>
        <p:nvPr/>
      </p:nvGrpSpPr>
      <p:grpSpPr>
        <a:xfrm>
          <a:off x="0" y="0"/>
          <a:ext cx="0" cy="0"/>
          <a:chOff x="0" y="0"/>
          <a:chExt cx="0" cy="0"/>
        </a:xfrm>
      </p:grpSpPr>
      <p:sp>
        <p:nvSpPr>
          <p:cNvPr id="1065" name="Shape 106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Rotating with </a:t>
            </a:r>
            <a:r>
              <a:rPr lang="en-GB">
                <a:solidFill>
                  <a:srgbClr val="FFFF00"/>
                </a:solidFill>
                <a:latin typeface="Consolas"/>
                <a:ea typeface="Consolas"/>
                <a:cs typeface="Consolas"/>
                <a:sym typeface="Consolas"/>
              </a:rPr>
              <a:t>SetFocalPoint()</a:t>
            </a:r>
          </a:p>
        </p:txBody>
      </p:sp>
      <p:sp>
        <p:nvSpPr>
          <p:cNvPr id="1066" name="Shape 106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0" name="Shape 1070"/>
        <p:cNvGrpSpPr/>
        <p:nvPr/>
      </p:nvGrpSpPr>
      <p:grpSpPr>
        <a:xfrm>
          <a:off x="0" y="0"/>
          <a:ext cx="0" cy="0"/>
          <a:chOff x="0" y="0"/>
          <a:chExt cx="0" cy="0"/>
        </a:xfrm>
      </p:grpSpPr>
      <p:sp>
        <p:nvSpPr>
          <p:cNvPr id="1071" name="Shape 107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072" name="Shape 107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Revising Behaviour Tree tasks.</a:t>
            </a:r>
          </a:p>
          <a:p>
            <a:pPr indent="-800100" lvl="0" marL="914400" rtl="0">
              <a:spcBef>
                <a:spcPts val="0"/>
              </a:spcBef>
              <a:spcAft>
                <a:spcPts val="0"/>
              </a:spcAft>
            </a:pPr>
            <a:r>
              <a:rPr lang="en-GB"/>
              <a:t>Making our character face us.</a:t>
            </a:r>
          </a:p>
          <a:p>
            <a:pPr indent="-800100" lvl="0" marL="914400" rtl="0">
              <a:spcBef>
                <a:spcPts val="0"/>
              </a:spcBef>
            </a:pPr>
            <a:r>
              <a:rPr lang="en-GB"/>
              <a:t>Using </a:t>
            </a:r>
            <a:r>
              <a:rPr lang="en-GB">
                <a:solidFill>
                  <a:srgbClr val="FFFF00"/>
                </a:solidFill>
                <a:latin typeface="Consolas"/>
                <a:ea typeface="Consolas"/>
                <a:cs typeface="Consolas"/>
                <a:sym typeface="Consolas"/>
              </a:rPr>
              <a:t>AIController</a:t>
            </a:r>
            <a:r>
              <a:rPr lang="en-GB"/>
              <a:t>’s </a:t>
            </a:r>
            <a:r>
              <a:rPr lang="en-GB">
                <a:solidFill>
                  <a:srgbClr val="FFFF00"/>
                </a:solidFill>
                <a:latin typeface="Consolas"/>
                <a:ea typeface="Consolas"/>
                <a:cs typeface="Consolas"/>
                <a:sym typeface="Consolas"/>
              </a:rPr>
              <a:t>SetFocalPoint()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2">
                                            <p:txEl>
                                              <p:pRg end="0" st="0"/>
                                            </p:txEl>
                                          </p:spTgt>
                                        </p:tgtEl>
                                        <p:attrNameLst>
                                          <p:attrName>style.visibility</p:attrName>
                                        </p:attrNameLst>
                                      </p:cBhvr>
                                      <p:to>
                                        <p:strVal val="visible"/>
                                      </p:to>
                                    </p:set>
                                    <p:animEffect filter="fade" transition="in">
                                      <p:cBhvr>
                                        <p:cTn dur="1000"/>
                                        <p:tgtEl>
                                          <p:spTgt spid="10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2">
                                            <p:txEl>
                                              <p:pRg end="1" st="1"/>
                                            </p:txEl>
                                          </p:spTgt>
                                        </p:tgtEl>
                                        <p:attrNameLst>
                                          <p:attrName>style.visibility</p:attrName>
                                        </p:attrNameLst>
                                      </p:cBhvr>
                                      <p:to>
                                        <p:strVal val="visible"/>
                                      </p:to>
                                    </p:set>
                                    <p:animEffect filter="fade" transition="in">
                                      <p:cBhvr>
                                        <p:cTn dur="1000"/>
                                        <p:tgtEl>
                                          <p:spTgt spid="10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2">
                                            <p:txEl>
                                              <p:pRg end="2" st="2"/>
                                            </p:txEl>
                                          </p:spTgt>
                                        </p:tgtEl>
                                        <p:attrNameLst>
                                          <p:attrName>style.visibility</p:attrName>
                                        </p:attrNameLst>
                                      </p:cBhvr>
                                      <p:to>
                                        <p:strVal val="visible"/>
                                      </p:to>
                                    </p:set>
                                    <p:animEffect filter="fade" transition="in">
                                      <p:cBhvr>
                                        <p:cTn dur="1000"/>
                                        <p:tgtEl>
                                          <p:spTgt spid="107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6" name="Shape 1076"/>
        <p:cNvGrpSpPr/>
        <p:nvPr/>
      </p:nvGrpSpPr>
      <p:grpSpPr>
        <a:xfrm>
          <a:off x="0" y="0"/>
          <a:ext cx="0" cy="0"/>
          <a:chOff x="0" y="0"/>
          <a:chExt cx="0" cy="0"/>
        </a:xfrm>
      </p:grpSpPr>
      <p:sp>
        <p:nvSpPr>
          <p:cNvPr id="1077" name="Shape 107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 </a:t>
            </a:r>
            <a:r>
              <a:rPr lang="en-GB">
                <a:solidFill>
                  <a:srgbClr val="FFFF00"/>
                </a:solidFill>
              </a:rPr>
              <a:t>FocusAtPoint </a:t>
            </a:r>
            <a:r>
              <a:rPr lang="en-GB"/>
              <a:t>Task</a:t>
            </a:r>
          </a:p>
        </p:txBody>
      </p:sp>
      <p:sp>
        <p:nvSpPr>
          <p:cNvPr id="1078" name="Shape 107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marR="0" rtl="0" algn="l">
              <a:lnSpc>
                <a:spcPct val="115000"/>
              </a:lnSpc>
              <a:spcBef>
                <a:spcPts val="0"/>
              </a:spcBef>
              <a:spcAft>
                <a:spcPts val="0"/>
              </a:spcAft>
            </a:pPr>
            <a:r>
              <a:rPr lang="en-GB"/>
              <a:t>Any sensible name.</a:t>
            </a:r>
          </a:p>
          <a:p>
            <a:pPr indent="-800100" lvl="0" marL="914400" marR="0" rtl="0" algn="l">
              <a:lnSpc>
                <a:spcPct val="115000"/>
              </a:lnSpc>
              <a:spcBef>
                <a:spcPts val="0"/>
              </a:spcBef>
              <a:spcAft>
                <a:spcPts val="0"/>
              </a:spcAft>
            </a:pPr>
            <a:r>
              <a:rPr lang="en-GB"/>
              <a:t>Public blackboard key for point.</a:t>
            </a:r>
          </a:p>
          <a:p>
            <a:pPr indent="-800100" lvl="0" marL="914400" marR="0" rtl="0" algn="l">
              <a:lnSpc>
                <a:spcPct val="115000"/>
              </a:lnSpc>
              <a:spcBef>
                <a:spcPts val="0"/>
              </a:spcBef>
              <a:spcAft>
                <a:spcPts val="0"/>
              </a:spcAft>
            </a:pPr>
            <a:r>
              <a:rPr lang="en-GB"/>
              <a:t>Should set the AI focus.</a:t>
            </a:r>
          </a:p>
          <a:p>
            <a:pPr indent="-800100" lvl="0" marL="914400" marR="0" rtl="0" algn="l">
              <a:lnSpc>
                <a:spcPct val="115000"/>
              </a:lnSpc>
              <a:spcBef>
                <a:spcPts val="0"/>
              </a:spcBef>
              <a:spcAft>
                <a:spcPts val="0"/>
              </a:spcAft>
            </a:pPr>
            <a:r>
              <a:rPr lang="en-GB"/>
              <a:t>Then action should finish.</a:t>
            </a:r>
          </a:p>
          <a:p>
            <a:pPr indent="-800100" lvl="0" marL="914400" marR="0" rtl="0" algn="l">
              <a:lnSpc>
                <a:spcPct val="115000"/>
              </a:lnSpc>
              <a:spcBef>
                <a:spcPts val="0"/>
              </a:spcBef>
              <a:spcAft>
                <a:spcPts val="0"/>
              </a:spcAft>
            </a:pPr>
            <a:r>
              <a:rPr lang="en-GB"/>
              <a:t>Test it by setting a location in the blackboard.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8">
                                            <p:txEl>
                                              <p:pRg end="0" st="0"/>
                                            </p:txEl>
                                          </p:spTgt>
                                        </p:tgtEl>
                                        <p:attrNameLst>
                                          <p:attrName>style.visibility</p:attrName>
                                        </p:attrNameLst>
                                      </p:cBhvr>
                                      <p:to>
                                        <p:strVal val="visible"/>
                                      </p:to>
                                    </p:set>
                                    <p:animEffect filter="fade" transition="in">
                                      <p:cBhvr>
                                        <p:cTn dur="1000"/>
                                        <p:tgtEl>
                                          <p:spTgt spid="10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8">
                                            <p:txEl>
                                              <p:pRg end="1" st="1"/>
                                            </p:txEl>
                                          </p:spTgt>
                                        </p:tgtEl>
                                        <p:attrNameLst>
                                          <p:attrName>style.visibility</p:attrName>
                                        </p:attrNameLst>
                                      </p:cBhvr>
                                      <p:to>
                                        <p:strVal val="visible"/>
                                      </p:to>
                                    </p:set>
                                    <p:animEffect filter="fade" transition="in">
                                      <p:cBhvr>
                                        <p:cTn dur="1000"/>
                                        <p:tgtEl>
                                          <p:spTgt spid="10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8">
                                            <p:txEl>
                                              <p:pRg end="2" st="2"/>
                                            </p:txEl>
                                          </p:spTgt>
                                        </p:tgtEl>
                                        <p:attrNameLst>
                                          <p:attrName>style.visibility</p:attrName>
                                        </p:attrNameLst>
                                      </p:cBhvr>
                                      <p:to>
                                        <p:strVal val="visible"/>
                                      </p:to>
                                    </p:set>
                                    <p:animEffect filter="fade" transition="in">
                                      <p:cBhvr>
                                        <p:cTn dur="1000"/>
                                        <p:tgtEl>
                                          <p:spTgt spid="10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8">
                                            <p:txEl>
                                              <p:pRg end="3" st="3"/>
                                            </p:txEl>
                                          </p:spTgt>
                                        </p:tgtEl>
                                        <p:attrNameLst>
                                          <p:attrName>style.visibility</p:attrName>
                                        </p:attrNameLst>
                                      </p:cBhvr>
                                      <p:to>
                                        <p:strVal val="visible"/>
                                      </p:to>
                                    </p:set>
                                    <p:animEffect filter="fade" transition="in">
                                      <p:cBhvr>
                                        <p:cTn dur="1000"/>
                                        <p:tgtEl>
                                          <p:spTgt spid="107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8">
                                            <p:txEl>
                                              <p:pRg end="4" st="4"/>
                                            </p:txEl>
                                          </p:spTgt>
                                        </p:tgtEl>
                                        <p:attrNameLst>
                                          <p:attrName>style.visibility</p:attrName>
                                        </p:attrNameLst>
                                      </p:cBhvr>
                                      <p:to>
                                        <p:strVal val="visible"/>
                                      </p:to>
                                    </p:set>
                                    <p:animEffect filter="fade" transition="in">
                                      <p:cBhvr>
                                        <p:cTn dur="1000"/>
                                        <p:tgtEl>
                                          <p:spTgt spid="107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2" name="Shape 1082"/>
        <p:cNvGrpSpPr/>
        <p:nvPr/>
      </p:nvGrpSpPr>
      <p:grpSpPr>
        <a:xfrm>
          <a:off x="0" y="0"/>
          <a:ext cx="0" cy="0"/>
          <a:chOff x="0" y="0"/>
          <a:chExt cx="0" cy="0"/>
        </a:xfrm>
      </p:grpSpPr>
      <p:sp>
        <p:nvSpPr>
          <p:cNvPr id="1083" name="Shape 108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Character Movement vs Rotation</a:t>
            </a:r>
          </a:p>
        </p:txBody>
      </p:sp>
      <p:sp>
        <p:nvSpPr>
          <p:cNvPr id="1084" name="Shape 108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8" name="Shape 1088"/>
        <p:cNvGrpSpPr/>
        <p:nvPr/>
      </p:nvGrpSpPr>
      <p:grpSpPr>
        <a:xfrm>
          <a:off x="0" y="0"/>
          <a:ext cx="0" cy="0"/>
          <a:chOff x="0" y="0"/>
          <a:chExt cx="0" cy="0"/>
        </a:xfrm>
      </p:grpSpPr>
      <p:sp>
        <p:nvSpPr>
          <p:cNvPr id="1089" name="Shape 108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090" name="Shape 109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More code reading.</a:t>
            </a:r>
          </a:p>
          <a:p>
            <a:pPr indent="-800100" lvl="0" marL="914400" rtl="0">
              <a:spcBef>
                <a:spcPts val="0"/>
              </a:spcBef>
              <a:spcAft>
                <a:spcPts val="0"/>
              </a:spcAft>
            </a:pPr>
            <a:r>
              <a:rPr lang="en-GB"/>
              <a:t>Jumping between files in Visual Studio.</a:t>
            </a:r>
          </a:p>
          <a:p>
            <a:pPr indent="-800100" lvl="0" marL="914400" rtl="0">
              <a:spcBef>
                <a:spcPts val="0"/>
              </a:spcBef>
              <a:spcAft>
                <a:spcPts val="0"/>
              </a:spcAft>
            </a:pPr>
            <a:r>
              <a:rPr lang="en-GB"/>
              <a:t>Difference between movement and rotation.</a:t>
            </a:r>
          </a:p>
          <a:p>
            <a:pPr indent="-800100" lvl="0" marL="914400" rtl="0">
              <a:spcBef>
                <a:spcPts val="0"/>
              </a:spcBef>
            </a:pPr>
            <a:r>
              <a:rPr lang="en-GB"/>
              <a:t>Mapping out complex systems.</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0">
                                            <p:txEl>
                                              <p:pRg end="0" st="0"/>
                                            </p:txEl>
                                          </p:spTgt>
                                        </p:tgtEl>
                                        <p:attrNameLst>
                                          <p:attrName>style.visibility</p:attrName>
                                        </p:attrNameLst>
                                      </p:cBhvr>
                                      <p:to>
                                        <p:strVal val="visible"/>
                                      </p:to>
                                    </p:set>
                                    <p:animEffect filter="fade" transition="in">
                                      <p:cBhvr>
                                        <p:cTn dur="1000"/>
                                        <p:tgtEl>
                                          <p:spTgt spid="10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0">
                                            <p:txEl>
                                              <p:pRg end="1" st="1"/>
                                            </p:txEl>
                                          </p:spTgt>
                                        </p:tgtEl>
                                        <p:attrNameLst>
                                          <p:attrName>style.visibility</p:attrName>
                                        </p:attrNameLst>
                                      </p:cBhvr>
                                      <p:to>
                                        <p:strVal val="visible"/>
                                      </p:to>
                                    </p:set>
                                    <p:animEffect filter="fade" transition="in">
                                      <p:cBhvr>
                                        <p:cTn dur="1000"/>
                                        <p:tgtEl>
                                          <p:spTgt spid="10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0">
                                            <p:txEl>
                                              <p:pRg end="2" st="2"/>
                                            </p:txEl>
                                          </p:spTgt>
                                        </p:tgtEl>
                                        <p:attrNameLst>
                                          <p:attrName>style.visibility</p:attrName>
                                        </p:attrNameLst>
                                      </p:cBhvr>
                                      <p:to>
                                        <p:strVal val="visible"/>
                                      </p:to>
                                    </p:set>
                                    <p:animEffect filter="fade" transition="in">
                                      <p:cBhvr>
                                        <p:cTn dur="1000"/>
                                        <p:tgtEl>
                                          <p:spTgt spid="10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0">
                                            <p:txEl>
                                              <p:pRg end="3" st="3"/>
                                            </p:txEl>
                                          </p:spTgt>
                                        </p:tgtEl>
                                        <p:attrNameLst>
                                          <p:attrName>style.visibility</p:attrName>
                                        </p:attrNameLst>
                                      </p:cBhvr>
                                      <p:to>
                                        <p:strVal val="visible"/>
                                      </p:to>
                                    </p:set>
                                    <p:animEffect filter="fade" transition="in">
                                      <p:cBhvr>
                                        <p:cTn dur="1000"/>
                                        <p:tgtEl>
                                          <p:spTgt spid="109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0">
                                            <p:txEl>
                                              <p:pRg end="4" st="4"/>
                                            </p:txEl>
                                          </p:spTgt>
                                        </p:tgtEl>
                                        <p:attrNameLst>
                                          <p:attrName>style.visibility</p:attrName>
                                        </p:attrNameLst>
                                      </p:cBhvr>
                                      <p:to>
                                        <p:strVal val="visible"/>
                                      </p:to>
                                    </p:set>
                                    <p:animEffect filter="fade" transition="in">
                                      <p:cBhvr>
                                        <p:cTn dur="1000"/>
                                        <p:tgtEl>
                                          <p:spTgt spid="109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4" name="Shape 1094"/>
        <p:cNvGrpSpPr/>
        <p:nvPr/>
      </p:nvGrpSpPr>
      <p:grpSpPr>
        <a:xfrm>
          <a:off x="0" y="0"/>
          <a:ext cx="0" cy="0"/>
          <a:chOff x="0" y="0"/>
          <a:chExt cx="0" cy="0"/>
        </a:xfrm>
      </p:grpSpPr>
      <p:sp>
        <p:nvSpPr>
          <p:cNvPr id="1095" name="Shape 109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Character Rotation</a:t>
            </a:r>
          </a:p>
        </p:txBody>
      </p:sp>
      <p:sp>
        <p:nvSpPr>
          <p:cNvPr id="1096" name="Shape 1096"/>
          <p:cNvSpPr txBox="1"/>
          <p:nvPr>
            <p:ph idx="1" type="body"/>
          </p:nvPr>
        </p:nvSpPr>
        <p:spPr>
          <a:xfrm>
            <a:off x="860050" y="2214252"/>
            <a:ext cx="51426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00FF00"/>
                </a:solidFill>
              </a:rPr>
              <a:t>Behaviour Tree</a:t>
            </a:r>
          </a:p>
        </p:txBody>
      </p:sp>
      <p:sp>
        <p:nvSpPr>
          <p:cNvPr id="1097" name="Shape 1097"/>
          <p:cNvSpPr txBox="1"/>
          <p:nvPr>
            <p:ph idx="1" type="body"/>
          </p:nvPr>
        </p:nvSpPr>
        <p:spPr>
          <a:xfrm>
            <a:off x="1233550" y="5640100"/>
            <a:ext cx="4395600" cy="1073400"/>
          </a:xfrm>
          <a:prstGeom prst="rect">
            <a:avLst/>
          </a:prstGeom>
        </p:spPr>
        <p:txBody>
          <a:bodyPr anchorCtr="0" anchor="t" bIns="68550" lIns="68550" rIns="68550" wrap="square" tIns="68550">
            <a:noAutofit/>
          </a:bodyPr>
          <a:lstStyle/>
          <a:p>
            <a:pPr lvl="0" rtl="0" algn="ctr">
              <a:spcBef>
                <a:spcPts val="0"/>
              </a:spcBef>
              <a:buNone/>
            </a:pPr>
            <a:r>
              <a:rPr lang="en-GB"/>
              <a:t>AIController</a:t>
            </a:r>
          </a:p>
        </p:txBody>
      </p:sp>
      <p:sp>
        <p:nvSpPr>
          <p:cNvPr id="1098" name="Shape 1098"/>
          <p:cNvSpPr txBox="1"/>
          <p:nvPr>
            <p:ph idx="1" type="body"/>
          </p:nvPr>
        </p:nvSpPr>
        <p:spPr>
          <a:xfrm>
            <a:off x="12753650" y="7777000"/>
            <a:ext cx="45492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FF0000"/>
                </a:solidFill>
              </a:rPr>
              <a:t>Animation BP</a:t>
            </a:r>
          </a:p>
        </p:txBody>
      </p:sp>
      <p:sp>
        <p:nvSpPr>
          <p:cNvPr id="1099" name="Shape 1099"/>
          <p:cNvSpPr txBox="1"/>
          <p:nvPr>
            <p:ph idx="1" type="body"/>
          </p:nvPr>
        </p:nvSpPr>
        <p:spPr>
          <a:xfrm>
            <a:off x="6907450" y="8324950"/>
            <a:ext cx="4549200" cy="1073400"/>
          </a:xfrm>
          <a:prstGeom prst="rect">
            <a:avLst/>
          </a:prstGeom>
        </p:spPr>
        <p:txBody>
          <a:bodyPr anchorCtr="0" anchor="t" bIns="68550" lIns="68550" rIns="68550" wrap="square" tIns="68550">
            <a:noAutofit/>
          </a:bodyPr>
          <a:lstStyle/>
          <a:p>
            <a:pPr lvl="0" rtl="0" algn="ctr">
              <a:spcBef>
                <a:spcPts val="0"/>
              </a:spcBef>
              <a:buNone/>
            </a:pPr>
            <a:r>
              <a:rPr lang="en-GB"/>
              <a:t>FPCharacter</a:t>
            </a:r>
          </a:p>
        </p:txBody>
      </p:sp>
      <p:sp>
        <p:nvSpPr>
          <p:cNvPr id="1100" name="Shape 1100"/>
          <p:cNvSpPr txBox="1"/>
          <p:nvPr>
            <p:ph idx="1" type="body"/>
          </p:nvPr>
        </p:nvSpPr>
        <p:spPr>
          <a:xfrm>
            <a:off x="1145700" y="8324950"/>
            <a:ext cx="17184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00FF00"/>
                </a:solidFill>
              </a:rPr>
              <a:t>Input</a:t>
            </a:r>
          </a:p>
        </p:txBody>
      </p:sp>
      <p:cxnSp>
        <p:nvCxnSpPr>
          <p:cNvPr id="1101" name="Shape 1101"/>
          <p:cNvCxnSpPr>
            <a:stCxn id="1096" idx="2"/>
            <a:endCxn id="1097" idx="0"/>
          </p:cNvCxnSpPr>
          <p:nvPr/>
        </p:nvCxnSpPr>
        <p:spPr>
          <a:xfrm>
            <a:off x="3431350" y="3287652"/>
            <a:ext cx="0" cy="2352300"/>
          </a:xfrm>
          <a:prstGeom prst="straightConnector1">
            <a:avLst/>
          </a:prstGeom>
          <a:noFill/>
          <a:ln cap="flat" cmpd="sng" w="38100">
            <a:solidFill>
              <a:srgbClr val="FFFFFF"/>
            </a:solidFill>
            <a:prstDash val="solid"/>
            <a:round/>
            <a:headEnd len="lg" w="lg" type="none"/>
            <a:tailEnd len="lg" w="lg" type="triangle"/>
          </a:ln>
        </p:spPr>
      </p:cxnSp>
      <p:cxnSp>
        <p:nvCxnSpPr>
          <p:cNvPr id="1102" name="Shape 1102"/>
          <p:cNvCxnSpPr>
            <a:stCxn id="1100" idx="3"/>
            <a:endCxn id="1099" idx="1"/>
          </p:cNvCxnSpPr>
          <p:nvPr/>
        </p:nvCxnSpPr>
        <p:spPr>
          <a:xfrm>
            <a:off x="2864100" y="8861650"/>
            <a:ext cx="4043400" cy="0"/>
          </a:xfrm>
          <a:prstGeom prst="straightConnector1">
            <a:avLst/>
          </a:prstGeom>
          <a:noFill/>
          <a:ln cap="flat" cmpd="sng" w="38100">
            <a:solidFill>
              <a:srgbClr val="FFFFFF"/>
            </a:solidFill>
            <a:prstDash val="solid"/>
            <a:round/>
            <a:headEnd len="lg" w="lg" type="none"/>
            <a:tailEnd len="lg" w="lg" type="triangle"/>
          </a:ln>
        </p:spPr>
      </p:cxnSp>
      <p:sp>
        <p:nvSpPr>
          <p:cNvPr id="1103" name="Shape 1103"/>
          <p:cNvSpPr txBox="1"/>
          <p:nvPr>
            <p:ph idx="1" type="body"/>
          </p:nvPr>
        </p:nvSpPr>
        <p:spPr>
          <a:xfrm>
            <a:off x="3431350" y="3688775"/>
            <a:ext cx="2571000" cy="1073400"/>
          </a:xfrm>
          <a:prstGeom prst="rect">
            <a:avLst/>
          </a:prstGeom>
        </p:spPr>
        <p:txBody>
          <a:bodyPr anchorCtr="0" anchor="t" bIns="68550" lIns="68550" rIns="68550" wrap="square" tIns="68550">
            <a:noAutofit/>
          </a:bodyPr>
          <a:lstStyle/>
          <a:p>
            <a:pPr lvl="0" rtl="0">
              <a:spcBef>
                <a:spcPts val="0"/>
              </a:spcBef>
              <a:buNone/>
            </a:pPr>
            <a:r>
              <a:rPr lang="en-GB" sz="3600"/>
              <a:t>Focus on point</a:t>
            </a:r>
          </a:p>
        </p:txBody>
      </p:sp>
      <p:sp>
        <p:nvSpPr>
          <p:cNvPr id="1104" name="Shape 1104"/>
          <p:cNvSpPr txBox="1"/>
          <p:nvPr>
            <p:ph idx="1" type="body"/>
          </p:nvPr>
        </p:nvSpPr>
        <p:spPr>
          <a:xfrm>
            <a:off x="6002650" y="3804250"/>
            <a:ext cx="2571000" cy="1073400"/>
          </a:xfrm>
          <a:prstGeom prst="rect">
            <a:avLst/>
          </a:prstGeom>
        </p:spPr>
        <p:txBody>
          <a:bodyPr anchorCtr="0" anchor="t" bIns="68550" lIns="68550" rIns="68550" wrap="square" tIns="68550">
            <a:noAutofit/>
          </a:bodyPr>
          <a:lstStyle/>
          <a:p>
            <a:pPr lvl="0" rtl="0" algn="r">
              <a:spcBef>
                <a:spcPts val="0"/>
              </a:spcBef>
              <a:buNone/>
            </a:pPr>
            <a:r>
              <a:rPr lang="en-GB" sz="3600"/>
              <a:t>Update rotation</a:t>
            </a:r>
          </a:p>
        </p:txBody>
      </p:sp>
      <p:sp>
        <p:nvSpPr>
          <p:cNvPr id="1105" name="Shape 1105"/>
          <p:cNvSpPr txBox="1"/>
          <p:nvPr>
            <p:ph idx="1" type="body"/>
          </p:nvPr>
        </p:nvSpPr>
        <p:spPr>
          <a:xfrm>
            <a:off x="15028253" y="5284700"/>
            <a:ext cx="2830800" cy="1073400"/>
          </a:xfrm>
          <a:prstGeom prst="rect">
            <a:avLst/>
          </a:prstGeom>
        </p:spPr>
        <p:txBody>
          <a:bodyPr anchorCtr="0" anchor="t" bIns="68550" lIns="68550" rIns="68550" wrap="square" tIns="68550">
            <a:noAutofit/>
          </a:bodyPr>
          <a:lstStyle/>
          <a:p>
            <a:pPr lvl="0">
              <a:spcBef>
                <a:spcPts val="0"/>
              </a:spcBef>
              <a:buNone/>
            </a:pPr>
            <a:r>
              <a:rPr lang="en-GB" sz="3600"/>
              <a:t>Get control</a:t>
            </a:r>
          </a:p>
          <a:p>
            <a:pPr lvl="0" rtl="0">
              <a:spcBef>
                <a:spcPts val="0"/>
              </a:spcBef>
              <a:buNone/>
            </a:pPr>
            <a:r>
              <a:rPr lang="en-GB" sz="3600"/>
              <a:t>rotation</a:t>
            </a:r>
          </a:p>
        </p:txBody>
      </p:sp>
      <p:sp>
        <p:nvSpPr>
          <p:cNvPr id="1106" name="Shape 1106"/>
          <p:cNvSpPr txBox="1"/>
          <p:nvPr>
            <p:ph idx="1" type="body"/>
          </p:nvPr>
        </p:nvSpPr>
        <p:spPr>
          <a:xfrm>
            <a:off x="3470375" y="8861650"/>
            <a:ext cx="2830800" cy="1073400"/>
          </a:xfrm>
          <a:prstGeom prst="rect">
            <a:avLst/>
          </a:prstGeom>
        </p:spPr>
        <p:txBody>
          <a:bodyPr anchorCtr="0" anchor="t" bIns="68550" lIns="68550" rIns="68550" wrap="square" tIns="68550">
            <a:noAutofit/>
          </a:bodyPr>
          <a:lstStyle/>
          <a:p>
            <a:pPr lvl="0" rtl="0">
              <a:spcBef>
                <a:spcPts val="0"/>
              </a:spcBef>
              <a:buNone/>
            </a:pPr>
            <a:r>
              <a:rPr lang="en-GB" sz="3600"/>
              <a:t>Move mouse</a:t>
            </a:r>
          </a:p>
        </p:txBody>
      </p:sp>
      <p:sp>
        <p:nvSpPr>
          <p:cNvPr id="1107" name="Shape 1107"/>
          <p:cNvSpPr txBox="1"/>
          <p:nvPr>
            <p:ph idx="1" type="body"/>
          </p:nvPr>
        </p:nvSpPr>
        <p:spPr>
          <a:xfrm>
            <a:off x="7216125" y="2214225"/>
            <a:ext cx="4395600" cy="1073400"/>
          </a:xfrm>
          <a:prstGeom prst="rect">
            <a:avLst/>
          </a:prstGeom>
        </p:spPr>
        <p:txBody>
          <a:bodyPr anchorCtr="0" anchor="t" bIns="68550" lIns="68550" rIns="68550" wrap="square" tIns="68550">
            <a:noAutofit/>
          </a:bodyPr>
          <a:lstStyle/>
          <a:p>
            <a:pPr lvl="0" rtl="0" algn="ctr">
              <a:spcBef>
                <a:spcPts val="0"/>
              </a:spcBef>
              <a:buNone/>
            </a:pPr>
            <a:r>
              <a:rPr lang="en-GB"/>
              <a:t>Controller</a:t>
            </a:r>
          </a:p>
        </p:txBody>
      </p:sp>
      <p:sp>
        <p:nvSpPr>
          <p:cNvPr id="1108" name="Shape 1108"/>
          <p:cNvSpPr txBox="1"/>
          <p:nvPr>
            <p:ph idx="1" type="body"/>
          </p:nvPr>
        </p:nvSpPr>
        <p:spPr>
          <a:xfrm>
            <a:off x="6984225" y="6064575"/>
            <a:ext cx="4395600" cy="1073400"/>
          </a:xfrm>
          <a:prstGeom prst="rect">
            <a:avLst/>
          </a:prstGeom>
        </p:spPr>
        <p:txBody>
          <a:bodyPr anchorCtr="0" anchor="t" bIns="68550" lIns="68550" rIns="68550" wrap="square" tIns="68550">
            <a:noAutofit/>
          </a:bodyPr>
          <a:lstStyle/>
          <a:p>
            <a:pPr lvl="0" rtl="0" algn="ctr">
              <a:spcBef>
                <a:spcPts val="0"/>
              </a:spcBef>
              <a:buNone/>
            </a:pPr>
            <a:r>
              <a:rPr lang="en-GB"/>
              <a:t>PlayerCtrlr</a:t>
            </a:r>
          </a:p>
        </p:txBody>
      </p:sp>
      <p:cxnSp>
        <p:nvCxnSpPr>
          <p:cNvPr id="1109" name="Shape 1109"/>
          <p:cNvCxnSpPr>
            <a:stCxn id="1108" idx="0"/>
            <a:endCxn id="1107" idx="2"/>
          </p:cNvCxnSpPr>
          <p:nvPr/>
        </p:nvCxnSpPr>
        <p:spPr>
          <a:xfrm rot="-5400000">
            <a:off x="7909575" y="4560225"/>
            <a:ext cx="2776800" cy="231900"/>
          </a:xfrm>
          <a:prstGeom prst="curvedConnector3">
            <a:avLst>
              <a:gd fmla="val 50003" name="adj1"/>
            </a:avLst>
          </a:prstGeom>
          <a:noFill/>
          <a:ln cap="flat" cmpd="sng" w="38100">
            <a:solidFill>
              <a:srgbClr val="FFFFFF"/>
            </a:solidFill>
            <a:prstDash val="solid"/>
            <a:round/>
            <a:headEnd len="lg" w="lg" type="none"/>
            <a:tailEnd len="lg" w="lg" type="triangle"/>
          </a:ln>
        </p:spPr>
      </p:cxnSp>
      <p:cxnSp>
        <p:nvCxnSpPr>
          <p:cNvPr id="1110" name="Shape 1110"/>
          <p:cNvCxnSpPr>
            <a:stCxn id="1097" idx="3"/>
            <a:endCxn id="1107" idx="2"/>
          </p:cNvCxnSpPr>
          <p:nvPr/>
        </p:nvCxnSpPr>
        <p:spPr>
          <a:xfrm flipH="1" rot="10800000">
            <a:off x="5629150" y="3287500"/>
            <a:ext cx="3784800" cy="2889300"/>
          </a:xfrm>
          <a:prstGeom prst="curvedConnector2">
            <a:avLst/>
          </a:prstGeom>
          <a:noFill/>
          <a:ln cap="flat" cmpd="sng" w="38100">
            <a:solidFill>
              <a:srgbClr val="FFFFFF"/>
            </a:solidFill>
            <a:prstDash val="solid"/>
            <a:round/>
            <a:headEnd len="lg" w="lg" type="none"/>
            <a:tailEnd len="lg" w="lg" type="triangle"/>
          </a:ln>
        </p:spPr>
      </p:cxnSp>
      <p:sp>
        <p:nvSpPr>
          <p:cNvPr id="1111" name="Shape 1111"/>
          <p:cNvSpPr txBox="1"/>
          <p:nvPr>
            <p:ph idx="1" type="body"/>
          </p:nvPr>
        </p:nvSpPr>
        <p:spPr>
          <a:xfrm>
            <a:off x="9767450" y="4286175"/>
            <a:ext cx="2571000" cy="1073400"/>
          </a:xfrm>
          <a:prstGeom prst="rect">
            <a:avLst/>
          </a:prstGeom>
        </p:spPr>
        <p:txBody>
          <a:bodyPr anchorCtr="0" anchor="t" bIns="68550" lIns="68550" rIns="68550" wrap="square" tIns="68550">
            <a:noAutofit/>
          </a:bodyPr>
          <a:lstStyle/>
          <a:p>
            <a:pPr lvl="0" rtl="0">
              <a:spcBef>
                <a:spcPts val="0"/>
              </a:spcBef>
              <a:buNone/>
            </a:pPr>
            <a:r>
              <a:rPr lang="en-GB" sz="3600"/>
              <a:t>Update rotation</a:t>
            </a:r>
          </a:p>
        </p:txBody>
      </p:sp>
      <p:cxnSp>
        <p:nvCxnSpPr>
          <p:cNvPr id="1112" name="Shape 1112"/>
          <p:cNvCxnSpPr>
            <a:stCxn id="1099" idx="0"/>
            <a:endCxn id="1108" idx="2"/>
          </p:cNvCxnSpPr>
          <p:nvPr/>
        </p:nvCxnSpPr>
        <p:spPr>
          <a:xfrm rot="10800000">
            <a:off x="9182050" y="7137850"/>
            <a:ext cx="0" cy="1187100"/>
          </a:xfrm>
          <a:prstGeom prst="straightConnector1">
            <a:avLst/>
          </a:prstGeom>
          <a:noFill/>
          <a:ln cap="flat" cmpd="sng" w="38100">
            <a:solidFill>
              <a:srgbClr val="FFFFFF"/>
            </a:solidFill>
            <a:prstDash val="solid"/>
            <a:round/>
            <a:headEnd len="lg" w="lg" type="none"/>
            <a:tailEnd len="lg" w="lg" type="triangle"/>
          </a:ln>
        </p:spPr>
      </p:cxnSp>
      <p:sp>
        <p:nvSpPr>
          <p:cNvPr id="1113" name="Shape 1113"/>
          <p:cNvSpPr txBox="1"/>
          <p:nvPr>
            <p:ph idx="1" type="body"/>
          </p:nvPr>
        </p:nvSpPr>
        <p:spPr>
          <a:xfrm>
            <a:off x="9414250" y="7194750"/>
            <a:ext cx="2571000" cy="1073400"/>
          </a:xfrm>
          <a:prstGeom prst="rect">
            <a:avLst/>
          </a:prstGeom>
        </p:spPr>
        <p:txBody>
          <a:bodyPr anchorCtr="0" anchor="t" bIns="68550" lIns="68550" rIns="68550" wrap="square" tIns="68550">
            <a:noAutofit/>
          </a:bodyPr>
          <a:lstStyle/>
          <a:p>
            <a:pPr lvl="0">
              <a:spcBef>
                <a:spcPts val="0"/>
              </a:spcBef>
              <a:buNone/>
            </a:pPr>
            <a:r>
              <a:rPr lang="en-GB" sz="3600"/>
              <a:t>Add yaw</a:t>
            </a:r>
          </a:p>
          <a:p>
            <a:pPr lvl="0" rtl="0">
              <a:spcBef>
                <a:spcPts val="0"/>
              </a:spcBef>
              <a:buNone/>
            </a:pPr>
            <a:r>
              <a:rPr lang="en-GB" sz="3600"/>
              <a:t>(via Pawn)</a:t>
            </a:r>
          </a:p>
        </p:txBody>
      </p:sp>
      <p:cxnSp>
        <p:nvCxnSpPr>
          <p:cNvPr id="1114" name="Shape 1114"/>
          <p:cNvCxnSpPr>
            <a:stCxn id="1107" idx="3"/>
            <a:endCxn id="1098" idx="0"/>
          </p:cNvCxnSpPr>
          <p:nvPr/>
        </p:nvCxnSpPr>
        <p:spPr>
          <a:xfrm>
            <a:off x="11611725" y="2750925"/>
            <a:ext cx="3416400" cy="5026200"/>
          </a:xfrm>
          <a:prstGeom prst="curvedConnector2">
            <a:avLst/>
          </a:prstGeom>
          <a:noFill/>
          <a:ln cap="flat" cmpd="sng" w="38100">
            <a:solidFill>
              <a:srgbClr val="FFFFFF"/>
            </a:solidFill>
            <a:prstDash val="solid"/>
            <a:round/>
            <a:headEnd len="lg" w="lg" type="none"/>
            <a:tailEnd len="lg" w="lg" type="triangle"/>
          </a:ln>
        </p:spPr>
      </p:cxnSp>
      <p:sp>
        <p:nvSpPr>
          <p:cNvPr id="1115" name="Shape 1115"/>
          <p:cNvSpPr txBox="1"/>
          <p:nvPr>
            <p:ph idx="1" type="body"/>
          </p:nvPr>
        </p:nvSpPr>
        <p:spPr>
          <a:xfrm>
            <a:off x="13566650" y="2092900"/>
            <a:ext cx="37362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FF0000"/>
                </a:solidFill>
              </a:rPr>
              <a:t>UCharMC</a:t>
            </a:r>
          </a:p>
        </p:txBody>
      </p:sp>
      <p:cxnSp>
        <p:nvCxnSpPr>
          <p:cNvPr id="1116" name="Shape 1116"/>
          <p:cNvCxnSpPr>
            <a:stCxn id="1107" idx="0"/>
            <a:endCxn id="1115" idx="0"/>
          </p:cNvCxnSpPr>
          <p:nvPr/>
        </p:nvCxnSpPr>
        <p:spPr>
          <a:xfrm rot="-5400000">
            <a:off x="12363675" y="-856725"/>
            <a:ext cx="121200" cy="6020700"/>
          </a:xfrm>
          <a:prstGeom prst="curvedConnector3">
            <a:avLst>
              <a:gd fmla="val 493049" name="adj1"/>
            </a:avLst>
          </a:prstGeom>
          <a:noFill/>
          <a:ln cap="flat" cmpd="sng" w="38100">
            <a:solidFill>
              <a:srgbClr val="FFFFFF"/>
            </a:solidFill>
            <a:prstDash val="solid"/>
            <a:round/>
            <a:headEnd len="lg" w="lg" type="none"/>
            <a:tailEnd len="lg" w="lg" type="triangle"/>
          </a:ln>
        </p:spPr>
      </p:cxnSp>
      <p:sp>
        <p:nvSpPr>
          <p:cNvPr id="1117" name="Shape 1117"/>
          <p:cNvSpPr txBox="1"/>
          <p:nvPr>
            <p:ph idx="1" type="body"/>
          </p:nvPr>
        </p:nvSpPr>
        <p:spPr>
          <a:xfrm>
            <a:off x="10783850" y="929000"/>
            <a:ext cx="4395600" cy="687000"/>
          </a:xfrm>
          <a:prstGeom prst="rect">
            <a:avLst/>
          </a:prstGeom>
        </p:spPr>
        <p:txBody>
          <a:bodyPr anchorCtr="0" anchor="t" bIns="68550" lIns="68550" rIns="68550" wrap="square" tIns="68550">
            <a:noAutofit/>
          </a:bodyPr>
          <a:lstStyle/>
          <a:p>
            <a:pPr lvl="0" rtl="0">
              <a:spcBef>
                <a:spcPts val="0"/>
              </a:spcBef>
              <a:buNone/>
            </a:pPr>
            <a:r>
              <a:rPr lang="en-GB" sz="3600"/>
              <a:t>Get desired rotation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6">
                                            <p:txEl>
                                              <p:pRg end="0" st="0"/>
                                            </p:txEl>
                                          </p:spTgt>
                                        </p:tgtEl>
                                        <p:attrNameLst>
                                          <p:attrName>style.visibility</p:attrName>
                                        </p:attrNameLst>
                                      </p:cBhvr>
                                      <p:to>
                                        <p:strVal val="visible"/>
                                      </p:to>
                                    </p:set>
                                    <p:animEffect filter="fade" transition="in">
                                      <p:cBhvr>
                                        <p:cTn dur="1000"/>
                                        <p:tgtEl>
                                          <p:spTgt spid="109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1"/>
                                        </p:tgtEl>
                                        <p:attrNameLst>
                                          <p:attrName>style.visibility</p:attrName>
                                        </p:attrNameLst>
                                      </p:cBhvr>
                                      <p:to>
                                        <p:strVal val="visible"/>
                                      </p:to>
                                    </p:set>
                                    <p:animEffect filter="fade" transition="in">
                                      <p:cBhvr>
                                        <p:cTn dur="1000"/>
                                        <p:tgtEl>
                                          <p:spTgt spid="1101"/>
                                        </p:tgtEl>
                                      </p:cBhvr>
                                    </p:animEffect>
                                  </p:childTnLst>
                                </p:cTn>
                              </p:par>
                              <p:par>
                                <p:cTn fill="hold" nodeType="withEffect" presetClass="entr" presetID="10" presetSubtype="0">
                                  <p:stCondLst>
                                    <p:cond delay="0"/>
                                  </p:stCondLst>
                                  <p:childTnLst>
                                    <p:set>
                                      <p:cBhvr>
                                        <p:cTn dur="1" fill="hold">
                                          <p:stCondLst>
                                            <p:cond delay="0"/>
                                          </p:stCondLst>
                                        </p:cTn>
                                        <p:tgtEl>
                                          <p:spTgt spid="1103"/>
                                        </p:tgtEl>
                                        <p:attrNameLst>
                                          <p:attrName>style.visibility</p:attrName>
                                        </p:attrNameLst>
                                      </p:cBhvr>
                                      <p:to>
                                        <p:strVal val="visible"/>
                                      </p:to>
                                    </p:set>
                                    <p:animEffect filter="fade" transition="in">
                                      <p:cBhvr>
                                        <p:cTn dur="1000"/>
                                        <p:tgtEl>
                                          <p:spTgt spid="1103"/>
                                        </p:tgtEl>
                                      </p:cBhvr>
                                    </p:animEffect>
                                  </p:childTnLst>
                                </p:cTn>
                              </p:par>
                              <p:par>
                                <p:cTn fill="hold" nodeType="withEffect" presetClass="entr" presetID="10" presetSubtype="0">
                                  <p:stCondLst>
                                    <p:cond delay="0"/>
                                  </p:stCondLst>
                                  <p:childTnLst>
                                    <p:set>
                                      <p:cBhvr>
                                        <p:cTn dur="1" fill="hold">
                                          <p:stCondLst>
                                            <p:cond delay="0"/>
                                          </p:stCondLst>
                                        </p:cTn>
                                        <p:tgtEl>
                                          <p:spTgt spid="1097"/>
                                        </p:tgtEl>
                                        <p:attrNameLst>
                                          <p:attrName>style.visibility</p:attrName>
                                        </p:attrNameLst>
                                      </p:cBhvr>
                                      <p:to>
                                        <p:strVal val="visible"/>
                                      </p:to>
                                    </p:set>
                                    <p:animEffect filter="fade" transition="in">
                                      <p:cBhvr>
                                        <p:cTn dur="1000"/>
                                        <p:tgtEl>
                                          <p:spTgt spid="10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4"/>
                                        </p:tgtEl>
                                        <p:attrNameLst>
                                          <p:attrName>style.visibility</p:attrName>
                                        </p:attrNameLst>
                                      </p:cBhvr>
                                      <p:to>
                                        <p:strVal val="visible"/>
                                      </p:to>
                                    </p:set>
                                    <p:animEffect filter="fade" transition="in">
                                      <p:cBhvr>
                                        <p:cTn dur="1000"/>
                                        <p:tgtEl>
                                          <p:spTgt spid="1104"/>
                                        </p:tgtEl>
                                      </p:cBhvr>
                                    </p:animEffect>
                                  </p:childTnLst>
                                </p:cTn>
                              </p:par>
                              <p:par>
                                <p:cTn fill="hold" nodeType="withEffect" presetClass="entr" presetID="10" presetSubtype="0">
                                  <p:stCondLst>
                                    <p:cond delay="0"/>
                                  </p:stCondLst>
                                  <p:childTnLst>
                                    <p:set>
                                      <p:cBhvr>
                                        <p:cTn dur="1" fill="hold">
                                          <p:stCondLst>
                                            <p:cond delay="0"/>
                                          </p:stCondLst>
                                        </p:cTn>
                                        <p:tgtEl>
                                          <p:spTgt spid="1110"/>
                                        </p:tgtEl>
                                        <p:attrNameLst>
                                          <p:attrName>style.visibility</p:attrName>
                                        </p:attrNameLst>
                                      </p:cBhvr>
                                      <p:to>
                                        <p:strVal val="visible"/>
                                      </p:to>
                                    </p:set>
                                    <p:animEffect filter="fade" transition="in">
                                      <p:cBhvr>
                                        <p:cTn dur="1000"/>
                                        <p:tgtEl>
                                          <p:spTgt spid="1110"/>
                                        </p:tgtEl>
                                      </p:cBhvr>
                                    </p:animEffect>
                                  </p:childTnLst>
                                </p:cTn>
                              </p:par>
                              <p:par>
                                <p:cTn fill="hold" nodeType="withEffect" presetClass="entr" presetID="10" presetSubtype="0">
                                  <p:stCondLst>
                                    <p:cond delay="0"/>
                                  </p:stCondLst>
                                  <p:childTnLst>
                                    <p:set>
                                      <p:cBhvr>
                                        <p:cTn dur="1" fill="hold">
                                          <p:stCondLst>
                                            <p:cond delay="0"/>
                                          </p:stCondLst>
                                        </p:cTn>
                                        <p:tgtEl>
                                          <p:spTgt spid="1107"/>
                                        </p:tgtEl>
                                        <p:attrNameLst>
                                          <p:attrName>style.visibility</p:attrName>
                                        </p:attrNameLst>
                                      </p:cBhvr>
                                      <p:to>
                                        <p:strVal val="visible"/>
                                      </p:to>
                                    </p:set>
                                    <p:animEffect filter="fade" transition="in">
                                      <p:cBhvr>
                                        <p:cTn dur="1000"/>
                                        <p:tgtEl>
                                          <p:spTgt spid="11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6"/>
                                        </p:tgtEl>
                                        <p:attrNameLst>
                                          <p:attrName>style.visibility</p:attrName>
                                        </p:attrNameLst>
                                      </p:cBhvr>
                                      <p:to>
                                        <p:strVal val="visible"/>
                                      </p:to>
                                    </p:set>
                                    <p:animEffect filter="fade" transition="in">
                                      <p:cBhvr>
                                        <p:cTn dur="1000"/>
                                        <p:tgtEl>
                                          <p:spTgt spid="1116"/>
                                        </p:tgtEl>
                                      </p:cBhvr>
                                    </p:animEffect>
                                  </p:childTnLst>
                                </p:cTn>
                              </p:par>
                              <p:par>
                                <p:cTn fill="hold" nodeType="withEffect" presetClass="entr" presetID="10" presetSubtype="0">
                                  <p:stCondLst>
                                    <p:cond delay="0"/>
                                  </p:stCondLst>
                                  <p:childTnLst>
                                    <p:set>
                                      <p:cBhvr>
                                        <p:cTn dur="1" fill="hold">
                                          <p:stCondLst>
                                            <p:cond delay="0"/>
                                          </p:stCondLst>
                                        </p:cTn>
                                        <p:tgtEl>
                                          <p:spTgt spid="1117"/>
                                        </p:tgtEl>
                                        <p:attrNameLst>
                                          <p:attrName>style.visibility</p:attrName>
                                        </p:attrNameLst>
                                      </p:cBhvr>
                                      <p:to>
                                        <p:strVal val="visible"/>
                                      </p:to>
                                    </p:set>
                                    <p:animEffect filter="fade" transition="in">
                                      <p:cBhvr>
                                        <p:cTn dur="1000"/>
                                        <p:tgtEl>
                                          <p:spTgt spid="1117"/>
                                        </p:tgtEl>
                                      </p:cBhvr>
                                    </p:animEffect>
                                  </p:childTnLst>
                                </p:cTn>
                              </p:par>
                              <p:par>
                                <p:cTn fill="hold" nodeType="withEffect" presetClass="entr" presetID="10" presetSubtype="0">
                                  <p:stCondLst>
                                    <p:cond delay="0"/>
                                  </p:stCondLst>
                                  <p:childTnLst>
                                    <p:set>
                                      <p:cBhvr>
                                        <p:cTn dur="1" fill="hold">
                                          <p:stCondLst>
                                            <p:cond delay="0"/>
                                          </p:stCondLst>
                                        </p:cTn>
                                        <p:tgtEl>
                                          <p:spTgt spid="1115"/>
                                        </p:tgtEl>
                                        <p:attrNameLst>
                                          <p:attrName>style.visibility</p:attrName>
                                        </p:attrNameLst>
                                      </p:cBhvr>
                                      <p:to>
                                        <p:strVal val="visible"/>
                                      </p:to>
                                    </p:set>
                                    <p:animEffect filter="fade" transition="in">
                                      <p:cBhvr>
                                        <p:cTn dur="1000"/>
                                        <p:tgtEl>
                                          <p:spTgt spid="11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5"/>
                                        </p:tgtEl>
                                        <p:attrNameLst>
                                          <p:attrName>style.visibility</p:attrName>
                                        </p:attrNameLst>
                                      </p:cBhvr>
                                      <p:to>
                                        <p:strVal val="visible"/>
                                      </p:to>
                                    </p:set>
                                    <p:animEffect filter="fade" transition="in">
                                      <p:cBhvr>
                                        <p:cTn dur="1000"/>
                                        <p:tgtEl>
                                          <p:spTgt spid="1105"/>
                                        </p:tgtEl>
                                      </p:cBhvr>
                                    </p:animEffect>
                                  </p:childTnLst>
                                </p:cTn>
                              </p:par>
                              <p:par>
                                <p:cTn fill="hold" nodeType="withEffect" presetClass="entr" presetID="10" presetSubtype="0">
                                  <p:stCondLst>
                                    <p:cond delay="0"/>
                                  </p:stCondLst>
                                  <p:childTnLst>
                                    <p:set>
                                      <p:cBhvr>
                                        <p:cTn dur="1" fill="hold">
                                          <p:stCondLst>
                                            <p:cond delay="0"/>
                                          </p:stCondLst>
                                        </p:cTn>
                                        <p:tgtEl>
                                          <p:spTgt spid="1114"/>
                                        </p:tgtEl>
                                        <p:attrNameLst>
                                          <p:attrName>style.visibility</p:attrName>
                                        </p:attrNameLst>
                                      </p:cBhvr>
                                      <p:to>
                                        <p:strVal val="visible"/>
                                      </p:to>
                                    </p:set>
                                    <p:animEffect filter="fade" transition="in">
                                      <p:cBhvr>
                                        <p:cTn dur="1000"/>
                                        <p:tgtEl>
                                          <p:spTgt spid="1114"/>
                                        </p:tgtEl>
                                      </p:cBhvr>
                                    </p:animEffect>
                                  </p:childTnLst>
                                </p:cTn>
                              </p:par>
                              <p:par>
                                <p:cTn fill="hold" nodeType="withEffect" presetClass="entr" presetID="10" presetSubtype="0">
                                  <p:stCondLst>
                                    <p:cond delay="0"/>
                                  </p:stCondLst>
                                  <p:childTnLst>
                                    <p:set>
                                      <p:cBhvr>
                                        <p:cTn dur="1" fill="hold">
                                          <p:stCondLst>
                                            <p:cond delay="0"/>
                                          </p:stCondLst>
                                        </p:cTn>
                                        <p:tgtEl>
                                          <p:spTgt spid="1098"/>
                                        </p:tgtEl>
                                        <p:attrNameLst>
                                          <p:attrName>style.visibility</p:attrName>
                                        </p:attrNameLst>
                                      </p:cBhvr>
                                      <p:to>
                                        <p:strVal val="visible"/>
                                      </p:to>
                                    </p:set>
                                    <p:animEffect filter="fade" transition="in">
                                      <p:cBhvr>
                                        <p:cTn dur="1000"/>
                                        <p:tgtEl>
                                          <p:spTgt spid="10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0"/>
                                        </p:tgtEl>
                                        <p:attrNameLst>
                                          <p:attrName>style.visibility</p:attrName>
                                        </p:attrNameLst>
                                      </p:cBhvr>
                                      <p:to>
                                        <p:strVal val="visible"/>
                                      </p:to>
                                    </p:set>
                                    <p:animEffect filter="fade" transition="in">
                                      <p:cBhvr>
                                        <p:cTn dur="1000"/>
                                        <p:tgtEl>
                                          <p:spTgt spid="11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2"/>
                                        </p:tgtEl>
                                        <p:attrNameLst>
                                          <p:attrName>style.visibility</p:attrName>
                                        </p:attrNameLst>
                                      </p:cBhvr>
                                      <p:to>
                                        <p:strVal val="visible"/>
                                      </p:to>
                                    </p:set>
                                    <p:animEffect filter="fade" transition="in">
                                      <p:cBhvr>
                                        <p:cTn dur="1000"/>
                                        <p:tgtEl>
                                          <p:spTgt spid="1102"/>
                                        </p:tgtEl>
                                      </p:cBhvr>
                                    </p:animEffect>
                                  </p:childTnLst>
                                </p:cTn>
                              </p:par>
                              <p:par>
                                <p:cTn fill="hold" nodeType="withEffect" presetClass="entr" presetID="10" presetSubtype="0">
                                  <p:stCondLst>
                                    <p:cond delay="0"/>
                                  </p:stCondLst>
                                  <p:childTnLst>
                                    <p:set>
                                      <p:cBhvr>
                                        <p:cTn dur="1" fill="hold">
                                          <p:stCondLst>
                                            <p:cond delay="0"/>
                                          </p:stCondLst>
                                        </p:cTn>
                                        <p:tgtEl>
                                          <p:spTgt spid="1106"/>
                                        </p:tgtEl>
                                        <p:attrNameLst>
                                          <p:attrName>style.visibility</p:attrName>
                                        </p:attrNameLst>
                                      </p:cBhvr>
                                      <p:to>
                                        <p:strVal val="visible"/>
                                      </p:to>
                                    </p:set>
                                    <p:animEffect filter="fade" transition="in">
                                      <p:cBhvr>
                                        <p:cTn dur="1000"/>
                                        <p:tgtEl>
                                          <p:spTgt spid="1106"/>
                                        </p:tgtEl>
                                      </p:cBhvr>
                                    </p:animEffect>
                                  </p:childTnLst>
                                </p:cTn>
                              </p:par>
                              <p:par>
                                <p:cTn fill="hold" nodeType="withEffect" presetClass="entr" presetID="10" presetSubtype="0">
                                  <p:stCondLst>
                                    <p:cond delay="0"/>
                                  </p:stCondLst>
                                  <p:childTnLst>
                                    <p:set>
                                      <p:cBhvr>
                                        <p:cTn dur="1" fill="hold">
                                          <p:stCondLst>
                                            <p:cond delay="0"/>
                                          </p:stCondLst>
                                        </p:cTn>
                                        <p:tgtEl>
                                          <p:spTgt spid="1099"/>
                                        </p:tgtEl>
                                        <p:attrNameLst>
                                          <p:attrName>style.visibility</p:attrName>
                                        </p:attrNameLst>
                                      </p:cBhvr>
                                      <p:to>
                                        <p:strVal val="visible"/>
                                      </p:to>
                                    </p:set>
                                    <p:animEffect filter="fade" transition="in">
                                      <p:cBhvr>
                                        <p:cTn dur="1000"/>
                                        <p:tgtEl>
                                          <p:spTgt spid="10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gtEl>
                                        <p:attrNameLst>
                                          <p:attrName>style.visibility</p:attrName>
                                        </p:attrNameLst>
                                      </p:cBhvr>
                                      <p:to>
                                        <p:strVal val="visible"/>
                                      </p:to>
                                    </p:set>
                                    <p:animEffect filter="fade" transition="in">
                                      <p:cBhvr>
                                        <p:cTn dur="1000"/>
                                        <p:tgtEl>
                                          <p:spTgt spid="1112"/>
                                        </p:tgtEl>
                                      </p:cBhvr>
                                    </p:animEffect>
                                  </p:childTnLst>
                                </p:cTn>
                              </p:par>
                              <p:par>
                                <p:cTn fill="hold" nodeType="withEffect" presetClass="entr" presetID="10" presetSubtype="0">
                                  <p:stCondLst>
                                    <p:cond delay="0"/>
                                  </p:stCondLst>
                                  <p:childTnLst>
                                    <p:set>
                                      <p:cBhvr>
                                        <p:cTn dur="1" fill="hold">
                                          <p:stCondLst>
                                            <p:cond delay="0"/>
                                          </p:stCondLst>
                                        </p:cTn>
                                        <p:tgtEl>
                                          <p:spTgt spid="1113"/>
                                        </p:tgtEl>
                                        <p:attrNameLst>
                                          <p:attrName>style.visibility</p:attrName>
                                        </p:attrNameLst>
                                      </p:cBhvr>
                                      <p:to>
                                        <p:strVal val="visible"/>
                                      </p:to>
                                    </p:set>
                                    <p:animEffect filter="fade" transition="in">
                                      <p:cBhvr>
                                        <p:cTn dur="1000"/>
                                        <p:tgtEl>
                                          <p:spTgt spid="1113"/>
                                        </p:tgtEl>
                                      </p:cBhvr>
                                    </p:animEffect>
                                  </p:childTnLst>
                                </p:cTn>
                              </p:par>
                              <p:par>
                                <p:cTn fill="hold" nodeType="withEffect" presetClass="entr" presetID="10" presetSubtype="0">
                                  <p:stCondLst>
                                    <p:cond delay="0"/>
                                  </p:stCondLst>
                                  <p:childTnLst>
                                    <p:set>
                                      <p:cBhvr>
                                        <p:cTn dur="1" fill="hold">
                                          <p:stCondLst>
                                            <p:cond delay="0"/>
                                          </p:stCondLst>
                                        </p:cTn>
                                        <p:tgtEl>
                                          <p:spTgt spid="1108"/>
                                        </p:tgtEl>
                                        <p:attrNameLst>
                                          <p:attrName>style.visibility</p:attrName>
                                        </p:attrNameLst>
                                      </p:cBhvr>
                                      <p:to>
                                        <p:strVal val="visible"/>
                                      </p:to>
                                    </p:set>
                                    <p:animEffect filter="fade" transition="in">
                                      <p:cBhvr>
                                        <p:cTn dur="1000"/>
                                        <p:tgtEl>
                                          <p:spTgt spid="11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9"/>
                                        </p:tgtEl>
                                        <p:attrNameLst>
                                          <p:attrName>style.visibility</p:attrName>
                                        </p:attrNameLst>
                                      </p:cBhvr>
                                      <p:to>
                                        <p:strVal val="visible"/>
                                      </p:to>
                                    </p:set>
                                    <p:animEffect filter="fade" transition="in">
                                      <p:cBhvr>
                                        <p:cTn dur="1000"/>
                                        <p:tgtEl>
                                          <p:spTgt spid="1109"/>
                                        </p:tgtEl>
                                      </p:cBhvr>
                                    </p:animEffect>
                                  </p:childTnLst>
                                </p:cTn>
                              </p:par>
                              <p:par>
                                <p:cTn fill="hold" nodeType="withEffect" presetClass="entr" presetID="10" presetSubtype="0">
                                  <p:stCondLst>
                                    <p:cond delay="0"/>
                                  </p:stCondLst>
                                  <p:childTnLst>
                                    <p:set>
                                      <p:cBhvr>
                                        <p:cTn dur="1" fill="hold">
                                          <p:stCondLst>
                                            <p:cond delay="0"/>
                                          </p:stCondLst>
                                        </p:cTn>
                                        <p:tgtEl>
                                          <p:spTgt spid="1111"/>
                                        </p:tgtEl>
                                        <p:attrNameLst>
                                          <p:attrName>style.visibility</p:attrName>
                                        </p:attrNameLst>
                                      </p:cBhvr>
                                      <p:to>
                                        <p:strVal val="visible"/>
                                      </p:to>
                                    </p:set>
                                    <p:animEffect filter="fade" transition="in">
                                      <p:cBhvr>
                                        <p:cTn dur="1000"/>
                                        <p:tgtEl>
                                          <p:spTgt spid="1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Git &amp; SourceTree</a:t>
            </a:r>
          </a:p>
        </p:txBody>
      </p:sp>
      <p:sp>
        <p:nvSpPr>
          <p:cNvPr id="169" name="Shape 169"/>
          <p:cNvSpPr/>
          <p:nvPr/>
        </p:nvSpPr>
        <p:spPr>
          <a:xfrm>
            <a:off x="4657856" y="3505294"/>
            <a:ext cx="6357000" cy="4442400"/>
          </a:xfrm>
          <a:prstGeom prst="rect">
            <a:avLst/>
          </a:prstGeom>
          <a:noFill/>
          <a:ln cap="flat" cmpd="sng" w="76200">
            <a:solidFill>
              <a:srgbClr val="274E13"/>
            </a:solidFill>
            <a:prstDash val="solid"/>
            <a:round/>
            <a:headEnd len="med" w="med" type="none"/>
            <a:tailEnd len="med" w="med" type="none"/>
          </a:ln>
        </p:spPr>
        <p:txBody>
          <a:bodyPr anchorCtr="0" anchor="ctr" bIns="68550" lIns="68550" rIns="68550" wrap="square" tIns="68550">
            <a:noAutofit/>
          </a:bodyPr>
          <a:lstStyle/>
          <a:p>
            <a:pPr lvl="0">
              <a:spcBef>
                <a:spcPts val="0"/>
              </a:spcBef>
              <a:buNone/>
            </a:pPr>
            <a:r>
              <a:t/>
            </a:r>
            <a:endParaRPr/>
          </a:p>
        </p:txBody>
      </p:sp>
      <p:sp>
        <p:nvSpPr>
          <p:cNvPr id="170" name="Shape 170"/>
          <p:cNvSpPr/>
          <p:nvPr/>
        </p:nvSpPr>
        <p:spPr>
          <a:xfrm>
            <a:off x="5051672" y="3907031"/>
            <a:ext cx="2095200" cy="3639000"/>
          </a:xfrm>
          <a:prstGeom prst="rect">
            <a:avLst/>
          </a:prstGeom>
          <a:solidFill>
            <a:srgbClr val="B7B7B7"/>
          </a:solidFill>
          <a:ln cap="flat" cmpd="sng" w="76200">
            <a:solidFill>
              <a:schemeClr val="dk2"/>
            </a:solidFill>
            <a:prstDash val="solid"/>
            <a:round/>
            <a:headEnd len="med" w="med" type="none"/>
            <a:tailEnd len="med" w="med" type="none"/>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lang="en-GB" sz="3600">
                <a:solidFill>
                  <a:srgbClr val="434343"/>
                </a:solidFill>
                <a:latin typeface="Helvetica Neue"/>
                <a:ea typeface="Helvetica Neue"/>
                <a:cs typeface="Helvetica Neue"/>
                <a:sym typeface="Helvetica Neue"/>
              </a:rPr>
              <a:t>Staging</a:t>
            </a:r>
          </a:p>
        </p:txBody>
      </p:sp>
      <p:sp>
        <p:nvSpPr>
          <p:cNvPr id="171" name="Shape 171"/>
          <p:cNvSpPr/>
          <p:nvPr/>
        </p:nvSpPr>
        <p:spPr>
          <a:xfrm>
            <a:off x="8060578" y="3907031"/>
            <a:ext cx="2583600" cy="3639000"/>
          </a:xfrm>
          <a:prstGeom prst="rect">
            <a:avLst/>
          </a:prstGeom>
          <a:solidFill>
            <a:srgbClr val="B7B7B7"/>
          </a:solidFill>
          <a:ln cap="flat" cmpd="sng" w="76200">
            <a:solidFill>
              <a:schemeClr val="dk2"/>
            </a:solidFill>
            <a:prstDash val="solid"/>
            <a:round/>
            <a:headEnd len="med" w="med" type="none"/>
            <a:tailEnd len="med" w="med" type="none"/>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lang="en-GB" sz="3600">
                <a:solidFill>
                  <a:srgbClr val="434343"/>
                </a:solidFill>
                <a:latin typeface="Helvetica Neue"/>
                <a:ea typeface="Helvetica Neue"/>
                <a:cs typeface="Helvetica Neue"/>
                <a:sym typeface="Helvetica Neue"/>
              </a:rPr>
              <a:t>Repo</a:t>
            </a:r>
          </a:p>
        </p:txBody>
      </p:sp>
      <p:grpSp>
        <p:nvGrpSpPr>
          <p:cNvPr id="172" name="Shape 172"/>
          <p:cNvGrpSpPr/>
          <p:nvPr/>
        </p:nvGrpSpPr>
        <p:grpSpPr>
          <a:xfrm>
            <a:off x="8836978" y="5508486"/>
            <a:ext cx="1030650" cy="1872210"/>
            <a:chOff x="11782638" y="7344648"/>
            <a:chExt cx="1374200" cy="2496280"/>
          </a:xfrm>
        </p:grpSpPr>
        <p:sp>
          <p:nvSpPr>
            <p:cNvPr id="173" name="Shape 173"/>
            <p:cNvSpPr/>
            <p:nvPr/>
          </p:nvSpPr>
          <p:spPr>
            <a:xfrm>
              <a:off x="11782638" y="8366141"/>
              <a:ext cx="453300" cy="453300"/>
            </a:xfrm>
            <a:prstGeom prst="ellipse">
              <a:avLst/>
            </a:prstGeom>
            <a:solidFill>
              <a:srgbClr val="EAD1DC"/>
            </a:solidFill>
            <a:ln cap="flat" cmpd="sng" w="28575">
              <a:solidFill>
                <a:srgbClr val="4C1130"/>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74" name="Shape 174"/>
            <p:cNvSpPr/>
            <p:nvPr/>
          </p:nvSpPr>
          <p:spPr>
            <a:xfrm>
              <a:off x="11782638" y="9387627"/>
              <a:ext cx="453300" cy="453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75" name="Shape 175"/>
            <p:cNvSpPr/>
            <p:nvPr/>
          </p:nvSpPr>
          <p:spPr>
            <a:xfrm>
              <a:off x="11782638" y="7344648"/>
              <a:ext cx="453300" cy="453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76" name="Shape 176"/>
            <p:cNvSpPr/>
            <p:nvPr/>
          </p:nvSpPr>
          <p:spPr>
            <a:xfrm>
              <a:off x="12703537" y="7401324"/>
              <a:ext cx="453300" cy="453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cxnSp>
          <p:nvCxnSpPr>
            <p:cNvPr id="177" name="Shape 177"/>
            <p:cNvCxnSpPr>
              <a:stCxn id="173" idx="4"/>
              <a:endCxn id="174" idx="0"/>
            </p:cNvCxnSpPr>
            <p:nvPr/>
          </p:nvCxnSpPr>
          <p:spPr>
            <a:xfrm>
              <a:off x="12009288" y="8819441"/>
              <a:ext cx="0" cy="567900"/>
            </a:xfrm>
            <a:prstGeom prst="straightConnector1">
              <a:avLst/>
            </a:prstGeom>
            <a:noFill/>
            <a:ln cap="flat" cmpd="sng" w="28575">
              <a:solidFill>
                <a:srgbClr val="FFFFFF"/>
              </a:solidFill>
              <a:prstDash val="solid"/>
              <a:round/>
              <a:headEnd len="lg" w="lg" type="none"/>
              <a:tailEnd len="lg" w="lg" type="none"/>
            </a:ln>
          </p:spPr>
        </p:cxnSp>
        <p:cxnSp>
          <p:nvCxnSpPr>
            <p:cNvPr id="178" name="Shape 178"/>
            <p:cNvCxnSpPr>
              <a:stCxn id="175" idx="4"/>
              <a:endCxn id="173" idx="0"/>
            </p:cNvCxnSpPr>
            <p:nvPr/>
          </p:nvCxnSpPr>
          <p:spPr>
            <a:xfrm>
              <a:off x="12009288" y="7797948"/>
              <a:ext cx="0" cy="567900"/>
            </a:xfrm>
            <a:prstGeom prst="straightConnector1">
              <a:avLst/>
            </a:prstGeom>
            <a:noFill/>
            <a:ln cap="flat" cmpd="sng" w="28575">
              <a:solidFill>
                <a:srgbClr val="FFFFFF"/>
              </a:solidFill>
              <a:prstDash val="solid"/>
              <a:round/>
              <a:headEnd len="lg" w="lg" type="none"/>
              <a:tailEnd len="lg" w="lg" type="none"/>
            </a:ln>
          </p:spPr>
        </p:cxnSp>
        <p:cxnSp>
          <p:nvCxnSpPr>
            <p:cNvPr id="179" name="Shape 179"/>
            <p:cNvCxnSpPr>
              <a:stCxn id="176" idx="4"/>
              <a:endCxn id="173" idx="7"/>
            </p:cNvCxnSpPr>
            <p:nvPr/>
          </p:nvCxnSpPr>
          <p:spPr>
            <a:xfrm rot="5400000">
              <a:off x="12260737" y="7763274"/>
              <a:ext cx="578100" cy="760800"/>
            </a:xfrm>
            <a:prstGeom prst="curvedConnector3">
              <a:avLst>
                <a:gd fmla="val 44287" name="adj1"/>
              </a:avLst>
            </a:prstGeom>
            <a:noFill/>
            <a:ln cap="flat" cmpd="sng" w="28575">
              <a:solidFill>
                <a:srgbClr val="FFFFFF"/>
              </a:solidFill>
              <a:prstDash val="solid"/>
              <a:round/>
              <a:headEnd len="lg" w="lg" type="none"/>
              <a:tailEnd len="lg" w="lg" type="none"/>
            </a:ln>
          </p:spPr>
        </p:cxnSp>
      </p:grpSp>
      <p:grpSp>
        <p:nvGrpSpPr>
          <p:cNvPr id="180" name="Shape 180"/>
          <p:cNvGrpSpPr/>
          <p:nvPr/>
        </p:nvGrpSpPr>
        <p:grpSpPr>
          <a:xfrm>
            <a:off x="9527653" y="4779375"/>
            <a:ext cx="339975" cy="771750"/>
            <a:chOff x="12703537" y="6372500"/>
            <a:chExt cx="453300" cy="1029000"/>
          </a:xfrm>
        </p:grpSpPr>
        <p:sp>
          <p:nvSpPr>
            <p:cNvPr id="181" name="Shape 181"/>
            <p:cNvSpPr/>
            <p:nvPr/>
          </p:nvSpPr>
          <p:spPr>
            <a:xfrm>
              <a:off x="12703537" y="6372500"/>
              <a:ext cx="453300" cy="453300"/>
            </a:xfrm>
            <a:prstGeom prst="ellipse">
              <a:avLst/>
            </a:prstGeom>
            <a:solidFill>
              <a:srgbClr val="FCE5CD"/>
            </a:solidFill>
            <a:ln cap="flat" cmpd="sng" w="28575">
              <a:solidFill>
                <a:srgbClr val="783F04"/>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cxnSp>
          <p:nvCxnSpPr>
            <p:cNvPr id="182" name="Shape 182"/>
            <p:cNvCxnSpPr>
              <a:stCxn id="181" idx="4"/>
              <a:endCxn id="176" idx="0"/>
            </p:cNvCxnSpPr>
            <p:nvPr/>
          </p:nvCxnSpPr>
          <p:spPr>
            <a:xfrm>
              <a:off x="12930187" y="6825800"/>
              <a:ext cx="0" cy="575700"/>
            </a:xfrm>
            <a:prstGeom prst="straightConnector1">
              <a:avLst/>
            </a:prstGeom>
            <a:noFill/>
            <a:ln cap="flat" cmpd="sng" w="28575">
              <a:solidFill>
                <a:srgbClr val="FFFFFF"/>
              </a:solidFill>
              <a:prstDash val="solid"/>
              <a:round/>
              <a:headEnd len="lg" w="lg" type="none"/>
              <a:tailEnd len="lg" w="lg" type="none"/>
            </a:ln>
          </p:spPr>
        </p:cxnSp>
      </p:grpSp>
      <p:sp>
        <p:nvSpPr>
          <p:cNvPr id="183" name="Shape 183"/>
          <p:cNvSpPr/>
          <p:nvPr/>
        </p:nvSpPr>
        <p:spPr>
          <a:xfrm>
            <a:off x="11895113" y="4084637"/>
            <a:ext cx="5344488" cy="3283848"/>
          </a:xfrm>
          <a:prstGeom prst="cloud">
            <a:avLst/>
          </a:prstGeom>
          <a:solidFill>
            <a:srgbClr val="B7B7B7"/>
          </a:solidFill>
          <a:ln cap="flat" cmpd="sng" w="76200">
            <a:solidFill>
              <a:schemeClr val="dk2"/>
            </a:solidFill>
            <a:prstDash val="solid"/>
            <a:round/>
            <a:headEnd len="med" w="med" type="none"/>
            <a:tailEnd len="med" w="med" type="none"/>
          </a:ln>
        </p:spPr>
        <p:txBody>
          <a:bodyPr anchorCtr="0" anchor="t" bIns="68550" lIns="68550" rIns="68550" wrap="square" tIns="68550">
            <a:noAutofit/>
          </a:bodyPr>
          <a:lstStyle/>
          <a:p>
            <a:pPr lvl="0" rtl="0" algn="ctr">
              <a:spcBef>
                <a:spcPts val="0"/>
              </a:spcBef>
              <a:buNone/>
            </a:pPr>
            <a:r>
              <a:t/>
            </a:r>
            <a:endParaRPr sz="3600">
              <a:solidFill>
                <a:srgbClr val="434343"/>
              </a:solidFill>
            </a:endParaRPr>
          </a:p>
        </p:txBody>
      </p:sp>
      <p:grpSp>
        <p:nvGrpSpPr>
          <p:cNvPr id="184" name="Shape 184"/>
          <p:cNvGrpSpPr/>
          <p:nvPr/>
        </p:nvGrpSpPr>
        <p:grpSpPr>
          <a:xfrm>
            <a:off x="14124679" y="5360127"/>
            <a:ext cx="696483" cy="1265209"/>
            <a:chOff x="18832906" y="7591703"/>
            <a:chExt cx="928644" cy="1686946"/>
          </a:xfrm>
        </p:grpSpPr>
        <p:sp>
          <p:nvSpPr>
            <p:cNvPr id="185" name="Shape 185"/>
            <p:cNvSpPr/>
            <p:nvPr/>
          </p:nvSpPr>
          <p:spPr>
            <a:xfrm>
              <a:off x="18832906" y="8282028"/>
              <a:ext cx="306300" cy="306300"/>
            </a:xfrm>
            <a:prstGeom prst="ellipse">
              <a:avLst/>
            </a:prstGeom>
            <a:solidFill>
              <a:srgbClr val="EAD1DC"/>
            </a:solidFill>
            <a:ln cap="flat" cmpd="sng" w="28575">
              <a:solidFill>
                <a:srgbClr val="4C1130"/>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86" name="Shape 186"/>
            <p:cNvSpPr/>
            <p:nvPr/>
          </p:nvSpPr>
          <p:spPr>
            <a:xfrm>
              <a:off x="18832906" y="8972348"/>
              <a:ext cx="306300" cy="306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87" name="Shape 187"/>
            <p:cNvSpPr/>
            <p:nvPr/>
          </p:nvSpPr>
          <p:spPr>
            <a:xfrm>
              <a:off x="18832906" y="7591703"/>
              <a:ext cx="306300" cy="306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88" name="Shape 188"/>
            <p:cNvSpPr/>
            <p:nvPr/>
          </p:nvSpPr>
          <p:spPr>
            <a:xfrm>
              <a:off x="19455250" y="7630005"/>
              <a:ext cx="306300" cy="306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cxnSp>
          <p:nvCxnSpPr>
            <p:cNvPr id="189" name="Shape 189"/>
            <p:cNvCxnSpPr>
              <a:stCxn id="185" idx="4"/>
              <a:endCxn id="186" idx="0"/>
            </p:cNvCxnSpPr>
            <p:nvPr/>
          </p:nvCxnSpPr>
          <p:spPr>
            <a:xfrm>
              <a:off x="18986056" y="8588328"/>
              <a:ext cx="0" cy="384000"/>
            </a:xfrm>
            <a:prstGeom prst="straightConnector1">
              <a:avLst/>
            </a:prstGeom>
            <a:noFill/>
            <a:ln cap="flat" cmpd="sng" w="28575">
              <a:solidFill>
                <a:srgbClr val="FFFFFF"/>
              </a:solidFill>
              <a:prstDash val="solid"/>
              <a:round/>
              <a:headEnd len="lg" w="lg" type="none"/>
              <a:tailEnd len="lg" w="lg" type="none"/>
            </a:ln>
          </p:spPr>
        </p:cxnSp>
        <p:cxnSp>
          <p:nvCxnSpPr>
            <p:cNvPr id="190" name="Shape 190"/>
            <p:cNvCxnSpPr>
              <a:stCxn id="187" idx="4"/>
              <a:endCxn id="185" idx="0"/>
            </p:cNvCxnSpPr>
            <p:nvPr/>
          </p:nvCxnSpPr>
          <p:spPr>
            <a:xfrm>
              <a:off x="18986056" y="7898003"/>
              <a:ext cx="0" cy="384000"/>
            </a:xfrm>
            <a:prstGeom prst="straightConnector1">
              <a:avLst/>
            </a:prstGeom>
            <a:noFill/>
            <a:ln cap="flat" cmpd="sng" w="28575">
              <a:solidFill>
                <a:srgbClr val="FFFFFF"/>
              </a:solidFill>
              <a:prstDash val="solid"/>
              <a:round/>
              <a:headEnd len="lg" w="lg" type="none"/>
              <a:tailEnd len="lg" w="lg" type="none"/>
            </a:ln>
          </p:spPr>
        </p:cxnSp>
        <p:cxnSp>
          <p:nvCxnSpPr>
            <p:cNvPr id="191" name="Shape 191"/>
            <p:cNvCxnSpPr>
              <a:stCxn id="188" idx="4"/>
              <a:endCxn id="185" idx="7"/>
            </p:cNvCxnSpPr>
            <p:nvPr/>
          </p:nvCxnSpPr>
          <p:spPr>
            <a:xfrm rot="5400000">
              <a:off x="19156300" y="7874505"/>
              <a:ext cx="390300" cy="513900"/>
            </a:xfrm>
            <a:prstGeom prst="curvedConnector3">
              <a:avLst>
                <a:gd fmla="val 44289" name="adj1"/>
              </a:avLst>
            </a:prstGeom>
            <a:noFill/>
            <a:ln cap="flat" cmpd="sng" w="28575">
              <a:solidFill>
                <a:srgbClr val="FFFFFF"/>
              </a:solidFill>
              <a:prstDash val="solid"/>
              <a:round/>
              <a:headEnd len="lg" w="lg" type="none"/>
              <a:tailEnd len="lg" w="lg" type="none"/>
            </a:ln>
          </p:spPr>
        </p:cxnSp>
      </p:grpSp>
      <p:grpSp>
        <p:nvGrpSpPr>
          <p:cNvPr id="192" name="Shape 192"/>
          <p:cNvGrpSpPr/>
          <p:nvPr/>
        </p:nvGrpSpPr>
        <p:grpSpPr>
          <a:xfrm>
            <a:off x="14591437" y="4867394"/>
            <a:ext cx="229725" cy="521325"/>
            <a:chOff x="19455250" y="6934725"/>
            <a:chExt cx="306300" cy="695100"/>
          </a:xfrm>
        </p:grpSpPr>
        <p:sp>
          <p:nvSpPr>
            <p:cNvPr id="193" name="Shape 193"/>
            <p:cNvSpPr/>
            <p:nvPr/>
          </p:nvSpPr>
          <p:spPr>
            <a:xfrm>
              <a:off x="19455250" y="6934725"/>
              <a:ext cx="306300" cy="306300"/>
            </a:xfrm>
            <a:prstGeom prst="ellipse">
              <a:avLst/>
            </a:prstGeom>
            <a:solidFill>
              <a:srgbClr val="FCE5CD"/>
            </a:solidFill>
            <a:ln cap="flat" cmpd="sng" w="28575">
              <a:solidFill>
                <a:srgbClr val="783F04"/>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cxnSp>
          <p:nvCxnSpPr>
            <p:cNvPr id="194" name="Shape 194"/>
            <p:cNvCxnSpPr>
              <a:stCxn id="193" idx="4"/>
              <a:endCxn id="188" idx="0"/>
            </p:cNvCxnSpPr>
            <p:nvPr/>
          </p:nvCxnSpPr>
          <p:spPr>
            <a:xfrm>
              <a:off x="19608400" y="7241025"/>
              <a:ext cx="0" cy="388800"/>
            </a:xfrm>
            <a:prstGeom prst="straightConnector1">
              <a:avLst/>
            </a:prstGeom>
            <a:noFill/>
            <a:ln cap="flat" cmpd="sng" w="28575">
              <a:solidFill>
                <a:srgbClr val="FFFFFF"/>
              </a:solidFill>
              <a:prstDash val="solid"/>
              <a:round/>
              <a:headEnd len="lg" w="lg" type="none"/>
              <a:tailEnd len="lg" w="lg" type="none"/>
            </a:ln>
          </p:spPr>
        </p:cxnSp>
      </p:grpSp>
      <p:sp>
        <p:nvSpPr>
          <p:cNvPr id="195" name="Shape 195"/>
          <p:cNvSpPr txBox="1"/>
          <p:nvPr/>
        </p:nvSpPr>
        <p:spPr>
          <a:xfrm>
            <a:off x="4586450" y="2509175"/>
            <a:ext cx="6499800" cy="9816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lang="en-GB" sz="5400">
                <a:solidFill>
                  <a:srgbClr val="FFFFFF"/>
                </a:solidFill>
                <a:latin typeface="Helvetica Neue"/>
                <a:ea typeface="Helvetica Neue"/>
                <a:cs typeface="Helvetica Neue"/>
                <a:sym typeface="Helvetica Neue"/>
              </a:rPr>
              <a:t>Client / </a:t>
            </a:r>
            <a:r>
              <a:rPr lang="en-GB" sz="5400">
                <a:solidFill>
                  <a:srgbClr val="FFFFFF"/>
                </a:solidFill>
                <a:latin typeface="Helvetica Neue"/>
                <a:ea typeface="Helvetica Neue"/>
                <a:cs typeface="Helvetica Neue"/>
                <a:sym typeface="Helvetica Neue"/>
              </a:rPr>
              <a:t>SourceTree</a:t>
            </a:r>
          </a:p>
        </p:txBody>
      </p:sp>
      <p:pic>
        <p:nvPicPr>
          <p:cNvPr descr="Folder, Directory, Explorer ..." id="196" name="Shape 196"/>
          <p:cNvPicPr preferRelativeResize="0"/>
          <p:nvPr/>
        </p:nvPicPr>
        <p:blipFill>
          <a:blip r:embed="rId3">
            <a:alphaModFix/>
          </a:blip>
          <a:stretch>
            <a:fillRect/>
          </a:stretch>
        </p:blipFill>
        <p:spPr>
          <a:xfrm>
            <a:off x="992681" y="4486041"/>
            <a:ext cx="2784918" cy="2260595"/>
          </a:xfrm>
          <a:prstGeom prst="rect">
            <a:avLst/>
          </a:prstGeom>
          <a:noFill/>
          <a:ln>
            <a:noFill/>
          </a:ln>
        </p:spPr>
      </p:pic>
      <p:sp>
        <p:nvSpPr>
          <p:cNvPr id="197" name="Shape 197"/>
          <p:cNvSpPr txBox="1"/>
          <p:nvPr/>
        </p:nvSpPr>
        <p:spPr>
          <a:xfrm>
            <a:off x="5131566" y="4779375"/>
            <a:ext cx="2208000" cy="2167200"/>
          </a:xfrm>
          <a:prstGeom prst="rect">
            <a:avLst/>
          </a:prstGeom>
          <a:noFill/>
          <a:ln>
            <a:noFill/>
          </a:ln>
        </p:spPr>
        <p:txBody>
          <a:bodyPr anchorCtr="0" anchor="t" bIns="68550" lIns="68550" rIns="68550" wrap="square" tIns="68550">
            <a:noAutofit/>
          </a:bodyPr>
          <a:lstStyle/>
          <a:p>
            <a:pPr lvl="0" rtl="0">
              <a:spcBef>
                <a:spcPts val="0"/>
              </a:spcBef>
              <a:buNone/>
            </a:pPr>
            <a:r>
              <a:t/>
            </a:r>
            <a:endParaRPr sz="2800">
              <a:solidFill>
                <a:srgbClr val="274E13"/>
              </a:solidFill>
            </a:endParaRPr>
          </a:p>
        </p:txBody>
      </p:sp>
      <p:cxnSp>
        <p:nvCxnSpPr>
          <p:cNvPr id="198" name="Shape 198"/>
          <p:cNvCxnSpPr/>
          <p:nvPr/>
        </p:nvCxnSpPr>
        <p:spPr>
          <a:xfrm>
            <a:off x="3754031" y="5206688"/>
            <a:ext cx="1276200" cy="0"/>
          </a:xfrm>
          <a:prstGeom prst="straightConnector1">
            <a:avLst/>
          </a:prstGeom>
          <a:noFill/>
          <a:ln cap="flat" cmpd="sng" w="28575">
            <a:solidFill>
              <a:srgbClr val="3C78D8"/>
            </a:solidFill>
            <a:prstDash val="solid"/>
            <a:round/>
            <a:headEnd len="lg" w="lg" type="none"/>
            <a:tailEnd len="lg" w="lg" type="triangle"/>
          </a:ln>
        </p:spPr>
      </p:cxnSp>
      <p:sp>
        <p:nvSpPr>
          <p:cNvPr id="199" name="Shape 199"/>
          <p:cNvSpPr txBox="1"/>
          <p:nvPr/>
        </p:nvSpPr>
        <p:spPr>
          <a:xfrm>
            <a:off x="3470400" y="4418295"/>
            <a:ext cx="1843200" cy="5214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b="1" lang="en-GB" sz="3600">
                <a:solidFill>
                  <a:srgbClr val="FFFF00"/>
                </a:solidFill>
                <a:latin typeface="Helvetica Neue"/>
                <a:ea typeface="Helvetica Neue"/>
                <a:cs typeface="Helvetica Neue"/>
                <a:sym typeface="Helvetica Neue"/>
              </a:rPr>
              <a:t>Stage</a:t>
            </a:r>
          </a:p>
        </p:txBody>
      </p:sp>
      <p:grpSp>
        <p:nvGrpSpPr>
          <p:cNvPr id="200" name="Shape 200"/>
          <p:cNvGrpSpPr/>
          <p:nvPr/>
        </p:nvGrpSpPr>
        <p:grpSpPr>
          <a:xfrm>
            <a:off x="6573900" y="4385900"/>
            <a:ext cx="2095200" cy="820619"/>
            <a:chOff x="3286950" y="2192950"/>
            <a:chExt cx="1047600" cy="410309"/>
          </a:xfrm>
        </p:grpSpPr>
        <p:cxnSp>
          <p:nvCxnSpPr>
            <p:cNvPr id="201" name="Shape 201"/>
            <p:cNvCxnSpPr/>
            <p:nvPr/>
          </p:nvCxnSpPr>
          <p:spPr>
            <a:xfrm>
              <a:off x="3578391" y="2595459"/>
              <a:ext cx="464700" cy="7800"/>
            </a:xfrm>
            <a:prstGeom prst="straightConnector1">
              <a:avLst/>
            </a:prstGeom>
            <a:noFill/>
            <a:ln cap="flat" cmpd="sng" w="28575">
              <a:solidFill>
                <a:srgbClr val="3C78D8"/>
              </a:solidFill>
              <a:prstDash val="solid"/>
              <a:round/>
              <a:headEnd len="lg" w="lg" type="none"/>
              <a:tailEnd len="lg" w="lg" type="triangle"/>
            </a:ln>
          </p:spPr>
        </p:cxnSp>
        <p:sp>
          <p:nvSpPr>
            <p:cNvPr id="202" name="Shape 202"/>
            <p:cNvSpPr txBox="1"/>
            <p:nvPr/>
          </p:nvSpPr>
          <p:spPr>
            <a:xfrm>
              <a:off x="3286950" y="2192950"/>
              <a:ext cx="1047600" cy="2931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b="1" lang="en-GB" sz="3600">
                  <a:solidFill>
                    <a:srgbClr val="FFFF00"/>
                  </a:solidFill>
                  <a:latin typeface="Helvetica Neue"/>
                  <a:ea typeface="Helvetica Neue"/>
                  <a:cs typeface="Helvetica Neue"/>
                  <a:sym typeface="Helvetica Neue"/>
                </a:rPr>
                <a:t>Commit</a:t>
              </a:r>
            </a:p>
          </p:txBody>
        </p:sp>
      </p:grpSp>
      <p:grpSp>
        <p:nvGrpSpPr>
          <p:cNvPr id="203" name="Shape 203"/>
          <p:cNvGrpSpPr/>
          <p:nvPr/>
        </p:nvGrpSpPr>
        <p:grpSpPr>
          <a:xfrm>
            <a:off x="3774150" y="6173475"/>
            <a:ext cx="8266200" cy="981600"/>
            <a:chOff x="1887075" y="3086738"/>
            <a:chExt cx="4133100" cy="490800"/>
          </a:xfrm>
        </p:grpSpPr>
        <p:cxnSp>
          <p:nvCxnSpPr>
            <p:cNvPr id="204" name="Shape 204"/>
            <p:cNvCxnSpPr/>
            <p:nvPr/>
          </p:nvCxnSpPr>
          <p:spPr>
            <a:xfrm rot="10800000">
              <a:off x="1887075" y="3086738"/>
              <a:ext cx="4133100" cy="0"/>
            </a:xfrm>
            <a:prstGeom prst="straightConnector1">
              <a:avLst/>
            </a:prstGeom>
            <a:noFill/>
            <a:ln cap="flat" cmpd="sng" w="28575">
              <a:solidFill>
                <a:srgbClr val="3C78D8"/>
              </a:solidFill>
              <a:prstDash val="solid"/>
              <a:round/>
              <a:headEnd len="lg" w="lg" type="none"/>
              <a:tailEnd len="lg" w="lg" type="triangle"/>
            </a:ln>
          </p:spPr>
        </p:cxnSp>
        <p:sp>
          <p:nvSpPr>
            <p:cNvPr id="205" name="Shape 205"/>
            <p:cNvSpPr txBox="1"/>
            <p:nvPr/>
          </p:nvSpPr>
          <p:spPr>
            <a:xfrm>
              <a:off x="3321380" y="3086738"/>
              <a:ext cx="921600" cy="4908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b="1" lang="en-GB" sz="3600">
                  <a:solidFill>
                    <a:srgbClr val="FFFF00"/>
                  </a:solidFill>
                  <a:latin typeface="Helvetica Neue"/>
                  <a:ea typeface="Helvetica Neue"/>
                  <a:cs typeface="Helvetica Neue"/>
                  <a:sym typeface="Helvetica Neue"/>
                </a:rPr>
                <a:t>Pull</a:t>
              </a:r>
            </a:p>
          </p:txBody>
        </p:sp>
      </p:grpSp>
      <p:grpSp>
        <p:nvGrpSpPr>
          <p:cNvPr id="206" name="Shape 206"/>
          <p:cNvGrpSpPr/>
          <p:nvPr/>
        </p:nvGrpSpPr>
        <p:grpSpPr>
          <a:xfrm>
            <a:off x="10531550" y="4418300"/>
            <a:ext cx="1843200" cy="866181"/>
            <a:chOff x="5265775" y="2209150"/>
            <a:chExt cx="921600" cy="433091"/>
          </a:xfrm>
        </p:grpSpPr>
        <p:cxnSp>
          <p:nvCxnSpPr>
            <p:cNvPr id="207" name="Shape 207"/>
            <p:cNvCxnSpPr/>
            <p:nvPr/>
          </p:nvCxnSpPr>
          <p:spPr>
            <a:xfrm>
              <a:off x="5322019" y="2642241"/>
              <a:ext cx="638100" cy="0"/>
            </a:xfrm>
            <a:prstGeom prst="straightConnector1">
              <a:avLst/>
            </a:prstGeom>
            <a:noFill/>
            <a:ln cap="flat" cmpd="sng" w="28575">
              <a:solidFill>
                <a:srgbClr val="3C78D8"/>
              </a:solidFill>
              <a:prstDash val="solid"/>
              <a:round/>
              <a:headEnd len="lg" w="lg" type="none"/>
              <a:tailEnd len="lg" w="lg" type="triangle"/>
            </a:ln>
          </p:spPr>
        </p:cxnSp>
        <p:sp>
          <p:nvSpPr>
            <p:cNvPr id="208" name="Shape 208"/>
            <p:cNvSpPr txBox="1"/>
            <p:nvPr/>
          </p:nvSpPr>
          <p:spPr>
            <a:xfrm>
              <a:off x="5265775" y="2209150"/>
              <a:ext cx="921600" cy="2607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b="1" lang="en-GB" sz="3600">
                  <a:solidFill>
                    <a:srgbClr val="FFFF00"/>
                  </a:solidFill>
                  <a:latin typeface="Helvetica Neue"/>
                  <a:ea typeface="Helvetica Neue"/>
                  <a:cs typeface="Helvetica Neue"/>
                  <a:sym typeface="Helvetica Neue"/>
                </a:rPr>
                <a:t>Push</a:t>
              </a:r>
            </a:p>
          </p:txBody>
        </p:sp>
      </p:grpSp>
      <p:sp>
        <p:nvSpPr>
          <p:cNvPr id="209" name="Shape 209"/>
          <p:cNvSpPr txBox="1"/>
          <p:nvPr/>
        </p:nvSpPr>
        <p:spPr>
          <a:xfrm>
            <a:off x="12272425" y="2523850"/>
            <a:ext cx="4401000" cy="9816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lang="en-GB" sz="5400">
                <a:solidFill>
                  <a:srgbClr val="FFFFFF"/>
                </a:solidFill>
                <a:latin typeface="Helvetica Neue"/>
                <a:ea typeface="Helvetica Neue"/>
                <a:cs typeface="Helvetica Neue"/>
                <a:sym typeface="Helvetica Neue"/>
              </a:rPr>
              <a:t>GitHub.com</a:t>
            </a:r>
          </a:p>
        </p:txBody>
      </p:sp>
      <p:sp>
        <p:nvSpPr>
          <p:cNvPr id="210" name="Shape 210"/>
          <p:cNvSpPr txBox="1"/>
          <p:nvPr/>
        </p:nvSpPr>
        <p:spPr>
          <a:xfrm>
            <a:off x="1069550" y="4985900"/>
            <a:ext cx="2583600" cy="1265400"/>
          </a:xfrm>
          <a:prstGeom prst="rect">
            <a:avLst/>
          </a:prstGeom>
          <a:noFill/>
          <a:ln>
            <a:noFill/>
          </a:ln>
        </p:spPr>
        <p:txBody>
          <a:bodyPr anchorCtr="0" anchor="t" bIns="182850" lIns="182850" rIns="182850" wrap="square" tIns="182850">
            <a:noAutofit/>
          </a:bodyPr>
          <a:lstStyle/>
          <a:p>
            <a:pPr lvl="0">
              <a:spcBef>
                <a:spcPts val="0"/>
              </a:spcBef>
              <a:buNone/>
            </a:pPr>
            <a:r>
              <a:rPr lang="en-GB" sz="2800"/>
              <a:t>File System</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par>
                                <p:cTn fill="hold" nodeType="with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par>
                                <p:cTn fill="hold" nodeType="with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par>
                                <p:cTn fill="hold" nodeType="with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1" name="Shape 1121"/>
        <p:cNvGrpSpPr/>
        <p:nvPr/>
      </p:nvGrpSpPr>
      <p:grpSpPr>
        <a:xfrm>
          <a:off x="0" y="0"/>
          <a:ext cx="0" cy="0"/>
          <a:chOff x="0" y="0"/>
          <a:chExt cx="0" cy="0"/>
        </a:xfrm>
      </p:grpSpPr>
      <p:sp>
        <p:nvSpPr>
          <p:cNvPr id="1122" name="Shape 112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Map out the Character Movement</a:t>
            </a:r>
          </a:p>
        </p:txBody>
      </p:sp>
      <p:sp>
        <p:nvSpPr>
          <p:cNvPr id="1123" name="Shape 112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Start from </a:t>
            </a:r>
            <a:r>
              <a:rPr lang="en-GB">
                <a:solidFill>
                  <a:srgbClr val="00FF00"/>
                </a:solidFill>
              </a:rPr>
              <a:t>Behaviour </a:t>
            </a:r>
            <a:r>
              <a:rPr lang="en-GB"/>
              <a:t>tree.</a:t>
            </a:r>
          </a:p>
          <a:p>
            <a:pPr indent="-800100" lvl="0" marL="914400" rtl="0">
              <a:spcBef>
                <a:spcPts val="0"/>
              </a:spcBef>
              <a:spcAft>
                <a:spcPts val="0"/>
              </a:spcAft>
            </a:pPr>
            <a:r>
              <a:rPr lang="en-GB"/>
              <a:t>Where does it lead?</a:t>
            </a:r>
          </a:p>
          <a:p>
            <a:pPr indent="-800100" lvl="0" marL="914400" rtl="0">
              <a:spcBef>
                <a:spcPts val="0"/>
              </a:spcBef>
              <a:spcAft>
                <a:spcPts val="0"/>
              </a:spcAft>
            </a:pPr>
            <a:r>
              <a:rPr lang="en-GB"/>
              <a:t>Also try working back from the </a:t>
            </a:r>
            <a:r>
              <a:rPr lang="en-GB">
                <a:solidFill>
                  <a:srgbClr val="FF0000"/>
                </a:solidFill>
              </a:rPr>
              <a:t>Animation BP</a:t>
            </a:r>
          </a:p>
          <a:p>
            <a:pPr indent="-800100" lvl="0" marL="914400" rtl="0">
              <a:spcBef>
                <a:spcPts val="0"/>
              </a:spcBef>
              <a:spcAft>
                <a:spcPts val="0"/>
              </a:spcAft>
            </a:pPr>
            <a:r>
              <a:rPr lang="en-GB"/>
              <a:t>Can you find where they meet?</a:t>
            </a:r>
          </a:p>
          <a:p>
            <a:pPr indent="-800100" lvl="0" marL="914400" rtl="0">
              <a:spcBef>
                <a:spcPts val="0"/>
              </a:spcBef>
            </a:pPr>
            <a:r>
              <a:rPr lang="en-GB"/>
              <a:t>What about starting from </a:t>
            </a:r>
            <a:r>
              <a:rPr lang="en-GB">
                <a:solidFill>
                  <a:srgbClr val="00FF00"/>
                </a:solidFill>
              </a:rPr>
              <a:t>Input</a:t>
            </a:r>
            <a:r>
              <a:rPr lang="en-GB"/>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3">
                                            <p:txEl>
                                              <p:pRg end="0" st="0"/>
                                            </p:txEl>
                                          </p:spTgt>
                                        </p:tgtEl>
                                        <p:attrNameLst>
                                          <p:attrName>style.visibility</p:attrName>
                                        </p:attrNameLst>
                                      </p:cBhvr>
                                      <p:to>
                                        <p:strVal val="visible"/>
                                      </p:to>
                                    </p:set>
                                    <p:animEffect filter="fade" transition="in">
                                      <p:cBhvr>
                                        <p:cTn dur="1000"/>
                                        <p:tgtEl>
                                          <p:spTgt spid="11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3">
                                            <p:txEl>
                                              <p:pRg end="1" st="1"/>
                                            </p:txEl>
                                          </p:spTgt>
                                        </p:tgtEl>
                                        <p:attrNameLst>
                                          <p:attrName>style.visibility</p:attrName>
                                        </p:attrNameLst>
                                      </p:cBhvr>
                                      <p:to>
                                        <p:strVal val="visible"/>
                                      </p:to>
                                    </p:set>
                                    <p:animEffect filter="fade" transition="in">
                                      <p:cBhvr>
                                        <p:cTn dur="1000"/>
                                        <p:tgtEl>
                                          <p:spTgt spid="11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3">
                                            <p:txEl>
                                              <p:pRg end="2" st="2"/>
                                            </p:txEl>
                                          </p:spTgt>
                                        </p:tgtEl>
                                        <p:attrNameLst>
                                          <p:attrName>style.visibility</p:attrName>
                                        </p:attrNameLst>
                                      </p:cBhvr>
                                      <p:to>
                                        <p:strVal val="visible"/>
                                      </p:to>
                                    </p:set>
                                    <p:animEffect filter="fade" transition="in">
                                      <p:cBhvr>
                                        <p:cTn dur="1000"/>
                                        <p:tgtEl>
                                          <p:spTgt spid="112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3">
                                            <p:txEl>
                                              <p:pRg end="3" st="3"/>
                                            </p:txEl>
                                          </p:spTgt>
                                        </p:tgtEl>
                                        <p:attrNameLst>
                                          <p:attrName>style.visibility</p:attrName>
                                        </p:attrNameLst>
                                      </p:cBhvr>
                                      <p:to>
                                        <p:strVal val="visible"/>
                                      </p:to>
                                    </p:set>
                                    <p:animEffect filter="fade" transition="in">
                                      <p:cBhvr>
                                        <p:cTn dur="1000"/>
                                        <p:tgtEl>
                                          <p:spTgt spid="112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3">
                                            <p:txEl>
                                              <p:pRg end="4" st="4"/>
                                            </p:txEl>
                                          </p:spTgt>
                                        </p:tgtEl>
                                        <p:attrNameLst>
                                          <p:attrName>style.visibility</p:attrName>
                                        </p:attrNameLst>
                                      </p:cBhvr>
                                      <p:to>
                                        <p:strVal val="visible"/>
                                      </p:to>
                                    </p:set>
                                    <p:animEffect filter="fade" transition="in">
                                      <p:cBhvr>
                                        <p:cTn dur="1000"/>
                                        <p:tgtEl>
                                          <p:spTgt spid="112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7" name="Shape 1127"/>
        <p:cNvGrpSpPr/>
        <p:nvPr/>
      </p:nvGrpSpPr>
      <p:grpSpPr>
        <a:xfrm>
          <a:off x="0" y="0"/>
          <a:ext cx="0" cy="0"/>
          <a:chOff x="0" y="0"/>
          <a:chExt cx="0" cy="0"/>
        </a:xfrm>
      </p:grpSpPr>
      <p:sp>
        <p:nvSpPr>
          <p:cNvPr id="1128" name="Shape 112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Character Movement</a:t>
            </a:r>
          </a:p>
        </p:txBody>
      </p:sp>
      <p:sp>
        <p:nvSpPr>
          <p:cNvPr id="1129" name="Shape 1129"/>
          <p:cNvSpPr txBox="1"/>
          <p:nvPr>
            <p:ph idx="1" type="body"/>
          </p:nvPr>
        </p:nvSpPr>
        <p:spPr>
          <a:xfrm>
            <a:off x="860050" y="2214252"/>
            <a:ext cx="51426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00FF00"/>
                </a:solidFill>
              </a:rPr>
              <a:t>Behaviour Tree</a:t>
            </a:r>
          </a:p>
        </p:txBody>
      </p:sp>
      <p:sp>
        <p:nvSpPr>
          <p:cNvPr id="1130" name="Shape 1130"/>
          <p:cNvSpPr txBox="1"/>
          <p:nvPr>
            <p:ph idx="1" type="body"/>
          </p:nvPr>
        </p:nvSpPr>
        <p:spPr>
          <a:xfrm>
            <a:off x="1233550" y="5640100"/>
            <a:ext cx="4395600" cy="1073400"/>
          </a:xfrm>
          <a:prstGeom prst="rect">
            <a:avLst/>
          </a:prstGeom>
        </p:spPr>
        <p:txBody>
          <a:bodyPr anchorCtr="0" anchor="t" bIns="68550" lIns="68550" rIns="68550" wrap="square" tIns="68550">
            <a:noAutofit/>
          </a:bodyPr>
          <a:lstStyle/>
          <a:p>
            <a:pPr lvl="0" rtl="0" algn="ctr">
              <a:spcBef>
                <a:spcPts val="0"/>
              </a:spcBef>
              <a:buNone/>
            </a:pPr>
            <a:r>
              <a:rPr lang="en-GB"/>
              <a:t>AIController</a:t>
            </a:r>
          </a:p>
        </p:txBody>
      </p:sp>
      <p:sp>
        <p:nvSpPr>
          <p:cNvPr id="1131" name="Shape 1131"/>
          <p:cNvSpPr txBox="1"/>
          <p:nvPr>
            <p:ph idx="1" type="body"/>
          </p:nvPr>
        </p:nvSpPr>
        <p:spPr>
          <a:xfrm>
            <a:off x="6989100" y="5640100"/>
            <a:ext cx="3899400" cy="1073400"/>
          </a:xfrm>
          <a:prstGeom prst="rect">
            <a:avLst/>
          </a:prstGeom>
        </p:spPr>
        <p:txBody>
          <a:bodyPr anchorCtr="0" anchor="t" bIns="68550" lIns="68550" rIns="68550" wrap="square" tIns="68550">
            <a:noAutofit/>
          </a:bodyPr>
          <a:lstStyle/>
          <a:p>
            <a:pPr lvl="0" rtl="0" algn="ctr">
              <a:spcBef>
                <a:spcPts val="0"/>
              </a:spcBef>
              <a:buNone/>
            </a:pPr>
            <a:r>
              <a:rPr lang="en-GB"/>
              <a:t>UNavMC</a:t>
            </a:r>
          </a:p>
        </p:txBody>
      </p:sp>
      <p:sp>
        <p:nvSpPr>
          <p:cNvPr id="1132" name="Shape 1132"/>
          <p:cNvSpPr txBox="1"/>
          <p:nvPr>
            <p:ph idx="1" type="body"/>
          </p:nvPr>
        </p:nvSpPr>
        <p:spPr>
          <a:xfrm>
            <a:off x="6907450" y="4391300"/>
            <a:ext cx="4043400" cy="1073400"/>
          </a:xfrm>
          <a:prstGeom prst="rect">
            <a:avLst/>
          </a:prstGeom>
        </p:spPr>
        <p:txBody>
          <a:bodyPr anchorCtr="0" anchor="t" bIns="68550" lIns="68550" rIns="68550" wrap="square" tIns="68550">
            <a:noAutofit/>
          </a:bodyPr>
          <a:lstStyle/>
          <a:p>
            <a:pPr lvl="0" rtl="0" algn="ctr">
              <a:spcBef>
                <a:spcPts val="0"/>
              </a:spcBef>
              <a:buNone/>
            </a:pPr>
            <a:r>
              <a:rPr lang="en-GB"/>
              <a:t>UPawnMC</a:t>
            </a:r>
          </a:p>
        </p:txBody>
      </p:sp>
      <p:sp>
        <p:nvSpPr>
          <p:cNvPr id="1133" name="Shape 1133"/>
          <p:cNvSpPr txBox="1"/>
          <p:nvPr>
            <p:ph idx="1" type="body"/>
          </p:nvPr>
        </p:nvSpPr>
        <p:spPr>
          <a:xfrm>
            <a:off x="12954950" y="3189350"/>
            <a:ext cx="4146600" cy="1073400"/>
          </a:xfrm>
          <a:prstGeom prst="rect">
            <a:avLst/>
          </a:prstGeom>
        </p:spPr>
        <p:txBody>
          <a:bodyPr anchorCtr="0" anchor="t" bIns="68550" lIns="68550" rIns="68550" wrap="square" tIns="68550">
            <a:noAutofit/>
          </a:bodyPr>
          <a:lstStyle/>
          <a:p>
            <a:pPr lvl="0" rtl="0" algn="ctr">
              <a:spcBef>
                <a:spcPts val="0"/>
              </a:spcBef>
              <a:buNone/>
            </a:pPr>
            <a:r>
              <a:rPr lang="en-GB"/>
              <a:t>APawn</a:t>
            </a:r>
          </a:p>
        </p:txBody>
      </p:sp>
      <p:sp>
        <p:nvSpPr>
          <p:cNvPr id="1134" name="Shape 1134"/>
          <p:cNvSpPr txBox="1"/>
          <p:nvPr>
            <p:ph idx="1" type="body"/>
          </p:nvPr>
        </p:nvSpPr>
        <p:spPr>
          <a:xfrm>
            <a:off x="7070700" y="3189350"/>
            <a:ext cx="3736200" cy="1073400"/>
          </a:xfrm>
          <a:prstGeom prst="rect">
            <a:avLst/>
          </a:prstGeom>
        </p:spPr>
        <p:txBody>
          <a:bodyPr anchorCtr="0" anchor="t" bIns="68550" lIns="68550" rIns="68550" wrap="square" tIns="68550">
            <a:noAutofit/>
          </a:bodyPr>
          <a:lstStyle/>
          <a:p>
            <a:pPr lvl="0" rtl="0" algn="ctr">
              <a:spcBef>
                <a:spcPts val="0"/>
              </a:spcBef>
              <a:buNone/>
            </a:pPr>
            <a:r>
              <a:rPr lang="en-GB"/>
              <a:t>UCharMC</a:t>
            </a:r>
          </a:p>
        </p:txBody>
      </p:sp>
      <p:sp>
        <p:nvSpPr>
          <p:cNvPr id="1135" name="Shape 1135"/>
          <p:cNvSpPr txBox="1"/>
          <p:nvPr>
            <p:ph idx="1" type="body"/>
          </p:nvPr>
        </p:nvSpPr>
        <p:spPr>
          <a:xfrm>
            <a:off x="12753650" y="7777000"/>
            <a:ext cx="45492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FF0000"/>
                </a:solidFill>
              </a:rPr>
              <a:t>Animation BP</a:t>
            </a:r>
          </a:p>
        </p:txBody>
      </p:sp>
      <p:sp>
        <p:nvSpPr>
          <p:cNvPr id="1136" name="Shape 1136"/>
          <p:cNvSpPr txBox="1"/>
          <p:nvPr>
            <p:ph idx="1" type="body"/>
          </p:nvPr>
        </p:nvSpPr>
        <p:spPr>
          <a:xfrm>
            <a:off x="6907450" y="8324950"/>
            <a:ext cx="4549200" cy="1073400"/>
          </a:xfrm>
          <a:prstGeom prst="rect">
            <a:avLst/>
          </a:prstGeom>
        </p:spPr>
        <p:txBody>
          <a:bodyPr anchorCtr="0" anchor="t" bIns="68550" lIns="68550" rIns="68550" wrap="square" tIns="68550">
            <a:noAutofit/>
          </a:bodyPr>
          <a:lstStyle/>
          <a:p>
            <a:pPr lvl="0" rtl="0" algn="ctr">
              <a:spcBef>
                <a:spcPts val="0"/>
              </a:spcBef>
              <a:buNone/>
            </a:pPr>
            <a:r>
              <a:rPr lang="en-GB"/>
              <a:t>FPCharacter</a:t>
            </a:r>
          </a:p>
        </p:txBody>
      </p:sp>
      <p:sp>
        <p:nvSpPr>
          <p:cNvPr id="1137" name="Shape 1137"/>
          <p:cNvSpPr txBox="1"/>
          <p:nvPr>
            <p:ph idx="1" type="body"/>
          </p:nvPr>
        </p:nvSpPr>
        <p:spPr>
          <a:xfrm>
            <a:off x="1145700" y="8324950"/>
            <a:ext cx="17184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00FF00"/>
                </a:solidFill>
              </a:rPr>
              <a:t>Input</a:t>
            </a:r>
          </a:p>
        </p:txBody>
      </p:sp>
      <p:cxnSp>
        <p:nvCxnSpPr>
          <p:cNvPr id="1138" name="Shape 1138"/>
          <p:cNvCxnSpPr>
            <a:stCxn id="1129" idx="2"/>
            <a:endCxn id="1130" idx="0"/>
          </p:cNvCxnSpPr>
          <p:nvPr/>
        </p:nvCxnSpPr>
        <p:spPr>
          <a:xfrm>
            <a:off x="3431350" y="3287652"/>
            <a:ext cx="0" cy="2352300"/>
          </a:xfrm>
          <a:prstGeom prst="straightConnector1">
            <a:avLst/>
          </a:prstGeom>
          <a:noFill/>
          <a:ln cap="flat" cmpd="sng" w="38100">
            <a:solidFill>
              <a:srgbClr val="FFFFFF"/>
            </a:solidFill>
            <a:prstDash val="solid"/>
            <a:round/>
            <a:headEnd len="lg" w="lg" type="none"/>
            <a:tailEnd len="lg" w="lg" type="triangle"/>
          </a:ln>
        </p:spPr>
      </p:cxnSp>
      <p:cxnSp>
        <p:nvCxnSpPr>
          <p:cNvPr id="1139" name="Shape 1139"/>
          <p:cNvCxnSpPr>
            <a:stCxn id="1137" idx="3"/>
            <a:endCxn id="1136" idx="1"/>
          </p:cNvCxnSpPr>
          <p:nvPr/>
        </p:nvCxnSpPr>
        <p:spPr>
          <a:xfrm>
            <a:off x="2864100" y="8861650"/>
            <a:ext cx="4043400" cy="0"/>
          </a:xfrm>
          <a:prstGeom prst="straightConnector1">
            <a:avLst/>
          </a:prstGeom>
          <a:noFill/>
          <a:ln cap="flat" cmpd="sng" w="38100">
            <a:solidFill>
              <a:srgbClr val="FFFFFF"/>
            </a:solidFill>
            <a:prstDash val="solid"/>
            <a:round/>
            <a:headEnd len="lg" w="lg" type="none"/>
            <a:tailEnd len="lg" w="lg" type="triangle"/>
          </a:ln>
        </p:spPr>
      </p:cxnSp>
      <p:cxnSp>
        <p:nvCxnSpPr>
          <p:cNvPr id="1140" name="Shape 1140"/>
          <p:cNvCxnSpPr>
            <a:stCxn id="1130" idx="3"/>
            <a:endCxn id="1131" idx="1"/>
          </p:cNvCxnSpPr>
          <p:nvPr/>
        </p:nvCxnSpPr>
        <p:spPr>
          <a:xfrm>
            <a:off x="5629150" y="6176800"/>
            <a:ext cx="1359900" cy="0"/>
          </a:xfrm>
          <a:prstGeom prst="straightConnector1">
            <a:avLst/>
          </a:prstGeom>
          <a:noFill/>
          <a:ln cap="flat" cmpd="sng" w="38100">
            <a:solidFill>
              <a:srgbClr val="FFFFFF"/>
            </a:solidFill>
            <a:prstDash val="solid"/>
            <a:round/>
            <a:headEnd len="lg" w="lg" type="none"/>
            <a:tailEnd len="lg" w="lg" type="triangle"/>
          </a:ln>
        </p:spPr>
      </p:cxnSp>
      <p:cxnSp>
        <p:nvCxnSpPr>
          <p:cNvPr id="1141" name="Shape 1141"/>
          <p:cNvCxnSpPr>
            <a:stCxn id="1131" idx="3"/>
            <a:endCxn id="1132" idx="3"/>
          </p:cNvCxnSpPr>
          <p:nvPr/>
        </p:nvCxnSpPr>
        <p:spPr>
          <a:xfrm flipH="1" rot="10800000">
            <a:off x="10888500" y="4927900"/>
            <a:ext cx="62400" cy="1248900"/>
          </a:xfrm>
          <a:prstGeom prst="curvedConnector3">
            <a:avLst>
              <a:gd fmla="val 863141" name="adj1"/>
            </a:avLst>
          </a:prstGeom>
          <a:noFill/>
          <a:ln cap="flat" cmpd="sng" w="38100">
            <a:solidFill>
              <a:srgbClr val="FFFFFF"/>
            </a:solidFill>
            <a:prstDash val="solid"/>
            <a:round/>
            <a:headEnd len="lg" w="lg" type="none"/>
            <a:tailEnd len="lg" w="lg" type="triangle"/>
          </a:ln>
        </p:spPr>
      </p:cxnSp>
      <p:cxnSp>
        <p:nvCxnSpPr>
          <p:cNvPr id="1142" name="Shape 1142"/>
          <p:cNvCxnSpPr>
            <a:stCxn id="1132" idx="3"/>
            <a:endCxn id="1134" idx="3"/>
          </p:cNvCxnSpPr>
          <p:nvPr/>
        </p:nvCxnSpPr>
        <p:spPr>
          <a:xfrm rot="10800000">
            <a:off x="10806850" y="3726200"/>
            <a:ext cx="144000" cy="1201800"/>
          </a:xfrm>
          <a:prstGeom prst="curvedConnector3">
            <a:avLst>
              <a:gd fmla="val -330729" name="adj1"/>
            </a:avLst>
          </a:prstGeom>
          <a:noFill/>
          <a:ln cap="flat" cmpd="sng" w="38100">
            <a:solidFill>
              <a:srgbClr val="FFFFFF"/>
            </a:solidFill>
            <a:prstDash val="solid"/>
            <a:round/>
            <a:headEnd len="lg" w="lg" type="none"/>
            <a:tailEnd len="lg" w="lg" type="triangle"/>
          </a:ln>
        </p:spPr>
      </p:cxnSp>
      <p:cxnSp>
        <p:nvCxnSpPr>
          <p:cNvPr id="1143" name="Shape 1143"/>
          <p:cNvCxnSpPr>
            <a:stCxn id="1134" idx="0"/>
            <a:endCxn id="1133" idx="0"/>
          </p:cNvCxnSpPr>
          <p:nvPr/>
        </p:nvCxnSpPr>
        <p:spPr>
          <a:xfrm flipH="1" rot="-5400000">
            <a:off x="11983200" y="144950"/>
            <a:ext cx="600" cy="6089400"/>
          </a:xfrm>
          <a:prstGeom prst="curvedConnector3">
            <a:avLst>
              <a:gd fmla="val -103879167" name="adj1"/>
            </a:avLst>
          </a:prstGeom>
          <a:noFill/>
          <a:ln cap="flat" cmpd="sng" w="38100">
            <a:solidFill>
              <a:srgbClr val="FFFFFF"/>
            </a:solidFill>
            <a:prstDash val="solid"/>
            <a:round/>
            <a:headEnd len="lg" w="lg" type="none"/>
            <a:tailEnd len="lg" w="lg" type="triangle"/>
          </a:ln>
        </p:spPr>
      </p:cxnSp>
      <p:cxnSp>
        <p:nvCxnSpPr>
          <p:cNvPr id="1144" name="Shape 1144"/>
          <p:cNvCxnSpPr>
            <a:stCxn id="1133" idx="2"/>
            <a:endCxn id="1135" idx="0"/>
          </p:cNvCxnSpPr>
          <p:nvPr/>
        </p:nvCxnSpPr>
        <p:spPr>
          <a:xfrm>
            <a:off x="15028250" y="4262750"/>
            <a:ext cx="0" cy="3514200"/>
          </a:xfrm>
          <a:prstGeom prst="straightConnector1">
            <a:avLst/>
          </a:prstGeom>
          <a:noFill/>
          <a:ln cap="flat" cmpd="sng" w="38100">
            <a:solidFill>
              <a:srgbClr val="FFFFFF"/>
            </a:solidFill>
            <a:prstDash val="solid"/>
            <a:round/>
            <a:headEnd len="lg" w="lg" type="none"/>
            <a:tailEnd len="lg" w="lg" type="triangle"/>
          </a:ln>
        </p:spPr>
      </p:cxnSp>
      <p:cxnSp>
        <p:nvCxnSpPr>
          <p:cNvPr id="1145" name="Shape 1145"/>
          <p:cNvCxnSpPr>
            <a:stCxn id="1136" idx="3"/>
            <a:endCxn id="1132" idx="3"/>
          </p:cNvCxnSpPr>
          <p:nvPr/>
        </p:nvCxnSpPr>
        <p:spPr>
          <a:xfrm rot="10800000">
            <a:off x="10950850" y="4928050"/>
            <a:ext cx="505800" cy="3933600"/>
          </a:xfrm>
          <a:prstGeom prst="curvedConnector3">
            <a:avLst>
              <a:gd fmla="val -271046" name="adj1"/>
            </a:avLst>
          </a:prstGeom>
          <a:noFill/>
          <a:ln cap="flat" cmpd="sng" w="38100">
            <a:solidFill>
              <a:srgbClr val="FFFFFF"/>
            </a:solidFill>
            <a:prstDash val="solid"/>
            <a:round/>
            <a:headEnd len="lg" w="lg" type="none"/>
            <a:tailEnd len="lg" w="lg" type="triangle"/>
          </a:ln>
        </p:spPr>
      </p:cxnSp>
      <p:sp>
        <p:nvSpPr>
          <p:cNvPr id="1146" name="Shape 1146"/>
          <p:cNvSpPr txBox="1"/>
          <p:nvPr>
            <p:ph idx="1" type="body"/>
          </p:nvPr>
        </p:nvSpPr>
        <p:spPr>
          <a:xfrm>
            <a:off x="3431350" y="3688775"/>
            <a:ext cx="2571000" cy="1073400"/>
          </a:xfrm>
          <a:prstGeom prst="rect">
            <a:avLst/>
          </a:prstGeom>
        </p:spPr>
        <p:txBody>
          <a:bodyPr anchorCtr="0" anchor="t" bIns="68550" lIns="68550" rIns="68550" wrap="square" tIns="68550">
            <a:noAutofit/>
          </a:bodyPr>
          <a:lstStyle/>
          <a:p>
            <a:pPr lvl="0" rtl="0">
              <a:spcBef>
                <a:spcPts val="0"/>
              </a:spcBef>
              <a:buNone/>
            </a:pPr>
            <a:r>
              <a:rPr lang="en-GB" sz="3600"/>
              <a:t>Move to point</a:t>
            </a:r>
          </a:p>
        </p:txBody>
      </p:sp>
      <p:sp>
        <p:nvSpPr>
          <p:cNvPr id="1147" name="Shape 1147"/>
          <p:cNvSpPr txBox="1"/>
          <p:nvPr>
            <p:ph idx="1" type="body"/>
          </p:nvPr>
        </p:nvSpPr>
        <p:spPr>
          <a:xfrm>
            <a:off x="5828400" y="6358100"/>
            <a:ext cx="2571000" cy="1073400"/>
          </a:xfrm>
          <a:prstGeom prst="rect">
            <a:avLst/>
          </a:prstGeom>
        </p:spPr>
        <p:txBody>
          <a:bodyPr anchorCtr="0" anchor="t" bIns="68550" lIns="68550" rIns="68550" wrap="square" tIns="68550">
            <a:noAutofit/>
          </a:bodyPr>
          <a:lstStyle/>
          <a:p>
            <a:pPr lvl="0" rtl="0">
              <a:spcBef>
                <a:spcPts val="0"/>
              </a:spcBef>
              <a:buNone/>
            </a:pPr>
            <a:r>
              <a:rPr lang="en-GB" sz="3600"/>
              <a:t>Move to point</a:t>
            </a:r>
          </a:p>
        </p:txBody>
      </p:sp>
      <p:sp>
        <p:nvSpPr>
          <p:cNvPr id="1148" name="Shape 1148"/>
          <p:cNvSpPr txBox="1"/>
          <p:nvPr>
            <p:ph idx="1" type="body"/>
          </p:nvPr>
        </p:nvSpPr>
        <p:spPr>
          <a:xfrm>
            <a:off x="10428300" y="6176975"/>
            <a:ext cx="2571000" cy="1073400"/>
          </a:xfrm>
          <a:prstGeom prst="rect">
            <a:avLst/>
          </a:prstGeom>
        </p:spPr>
        <p:txBody>
          <a:bodyPr anchorCtr="0" anchor="t" bIns="68550" lIns="68550" rIns="68550" wrap="square" tIns="68550">
            <a:noAutofit/>
          </a:bodyPr>
          <a:lstStyle/>
          <a:p>
            <a:pPr lvl="0" rtl="0">
              <a:spcBef>
                <a:spcPts val="0"/>
              </a:spcBef>
              <a:buNone/>
            </a:pPr>
            <a:r>
              <a:rPr lang="en-GB" sz="3600"/>
              <a:t>Move in direction</a:t>
            </a:r>
          </a:p>
        </p:txBody>
      </p:sp>
      <p:sp>
        <p:nvSpPr>
          <p:cNvPr id="1149" name="Shape 1149"/>
          <p:cNvSpPr txBox="1"/>
          <p:nvPr>
            <p:ph idx="1" type="body"/>
          </p:nvPr>
        </p:nvSpPr>
        <p:spPr>
          <a:xfrm>
            <a:off x="11632075" y="3790375"/>
            <a:ext cx="2571000" cy="1073400"/>
          </a:xfrm>
          <a:prstGeom prst="rect">
            <a:avLst/>
          </a:prstGeom>
        </p:spPr>
        <p:txBody>
          <a:bodyPr anchorCtr="0" anchor="t" bIns="68550" lIns="68550" rIns="68550" wrap="square" tIns="68550">
            <a:noAutofit/>
          </a:bodyPr>
          <a:lstStyle/>
          <a:p>
            <a:pPr lvl="0" rtl="0">
              <a:spcBef>
                <a:spcPts val="0"/>
              </a:spcBef>
              <a:buNone/>
            </a:pPr>
            <a:r>
              <a:rPr lang="en-GB" sz="3600"/>
              <a:t>Run in direction</a:t>
            </a:r>
          </a:p>
        </p:txBody>
      </p:sp>
      <p:sp>
        <p:nvSpPr>
          <p:cNvPr id="1150" name="Shape 1150"/>
          <p:cNvSpPr txBox="1"/>
          <p:nvPr>
            <p:ph idx="1" type="body"/>
          </p:nvPr>
        </p:nvSpPr>
        <p:spPr>
          <a:xfrm>
            <a:off x="10697975" y="1987375"/>
            <a:ext cx="2571000" cy="1073400"/>
          </a:xfrm>
          <a:prstGeom prst="rect">
            <a:avLst/>
          </a:prstGeom>
        </p:spPr>
        <p:txBody>
          <a:bodyPr anchorCtr="0" anchor="t" bIns="68550" lIns="68550" rIns="68550" wrap="square" tIns="68550">
            <a:noAutofit/>
          </a:bodyPr>
          <a:lstStyle/>
          <a:p>
            <a:pPr lvl="0" rtl="0">
              <a:spcBef>
                <a:spcPts val="0"/>
              </a:spcBef>
              <a:buNone/>
            </a:pPr>
            <a:r>
              <a:rPr lang="en-GB" sz="3600"/>
              <a:t>Set Velocity</a:t>
            </a:r>
          </a:p>
        </p:txBody>
      </p:sp>
      <p:sp>
        <p:nvSpPr>
          <p:cNvPr id="1151" name="Shape 1151"/>
          <p:cNvSpPr txBox="1"/>
          <p:nvPr>
            <p:ph idx="1" type="body"/>
          </p:nvPr>
        </p:nvSpPr>
        <p:spPr>
          <a:xfrm>
            <a:off x="15028253" y="5284700"/>
            <a:ext cx="2830800" cy="1073400"/>
          </a:xfrm>
          <a:prstGeom prst="rect">
            <a:avLst/>
          </a:prstGeom>
        </p:spPr>
        <p:txBody>
          <a:bodyPr anchorCtr="0" anchor="t" bIns="68550" lIns="68550" rIns="68550" wrap="square" tIns="68550">
            <a:noAutofit/>
          </a:bodyPr>
          <a:lstStyle/>
          <a:p>
            <a:pPr lvl="0" rtl="0">
              <a:spcBef>
                <a:spcPts val="0"/>
              </a:spcBef>
              <a:buNone/>
            </a:pPr>
            <a:r>
              <a:rPr lang="en-GB" sz="3600"/>
              <a:t>Get Velocity</a:t>
            </a:r>
          </a:p>
        </p:txBody>
      </p:sp>
      <p:sp>
        <p:nvSpPr>
          <p:cNvPr id="1152" name="Shape 1152"/>
          <p:cNvSpPr txBox="1"/>
          <p:nvPr>
            <p:ph idx="1" type="body"/>
          </p:nvPr>
        </p:nvSpPr>
        <p:spPr>
          <a:xfrm>
            <a:off x="2864100" y="8861650"/>
            <a:ext cx="4549200" cy="1073400"/>
          </a:xfrm>
          <a:prstGeom prst="rect">
            <a:avLst/>
          </a:prstGeom>
        </p:spPr>
        <p:txBody>
          <a:bodyPr anchorCtr="0" anchor="t" bIns="68550" lIns="68550" rIns="68550" wrap="square" tIns="68550">
            <a:noAutofit/>
          </a:bodyPr>
          <a:lstStyle/>
          <a:p>
            <a:pPr lvl="0" rtl="0">
              <a:spcBef>
                <a:spcPts val="0"/>
              </a:spcBef>
              <a:buNone/>
            </a:pPr>
            <a:r>
              <a:rPr lang="en-GB" sz="3600"/>
              <a:t>Forward key pressed</a:t>
            </a:r>
          </a:p>
        </p:txBody>
      </p:sp>
      <p:sp>
        <p:nvSpPr>
          <p:cNvPr id="1153" name="Shape 1153"/>
          <p:cNvSpPr txBox="1"/>
          <p:nvPr>
            <p:ph idx="1" type="body"/>
          </p:nvPr>
        </p:nvSpPr>
        <p:spPr>
          <a:xfrm>
            <a:off x="12893700" y="6530850"/>
            <a:ext cx="2278800" cy="1073400"/>
          </a:xfrm>
          <a:prstGeom prst="rect">
            <a:avLst/>
          </a:prstGeom>
        </p:spPr>
        <p:txBody>
          <a:bodyPr anchorCtr="0" anchor="t" bIns="68550" lIns="68550" rIns="68550" wrap="square" tIns="68550">
            <a:noAutofit/>
          </a:bodyPr>
          <a:lstStyle/>
          <a:p>
            <a:pPr lvl="0" rtl="0">
              <a:spcBef>
                <a:spcPts val="0"/>
              </a:spcBef>
              <a:buNone/>
            </a:pPr>
            <a:r>
              <a:rPr lang="en-GB" sz="3600"/>
              <a:t>Move in direction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9">
                                            <p:txEl>
                                              <p:pRg end="0" st="0"/>
                                            </p:txEl>
                                          </p:spTgt>
                                        </p:tgtEl>
                                        <p:attrNameLst>
                                          <p:attrName>style.visibility</p:attrName>
                                        </p:attrNameLst>
                                      </p:cBhvr>
                                      <p:to>
                                        <p:strVal val="visible"/>
                                      </p:to>
                                    </p:set>
                                    <p:animEffect filter="fade" transition="in">
                                      <p:cBhvr>
                                        <p:cTn dur="1000"/>
                                        <p:tgtEl>
                                          <p:spTgt spid="11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8"/>
                                        </p:tgtEl>
                                        <p:attrNameLst>
                                          <p:attrName>style.visibility</p:attrName>
                                        </p:attrNameLst>
                                      </p:cBhvr>
                                      <p:to>
                                        <p:strVal val="visible"/>
                                      </p:to>
                                    </p:set>
                                    <p:animEffect filter="fade" transition="in">
                                      <p:cBhvr>
                                        <p:cTn dur="1000"/>
                                        <p:tgtEl>
                                          <p:spTgt spid="1138"/>
                                        </p:tgtEl>
                                      </p:cBhvr>
                                    </p:animEffect>
                                  </p:childTnLst>
                                </p:cTn>
                              </p:par>
                              <p:par>
                                <p:cTn fill="hold" nodeType="withEffect" presetClass="entr" presetID="10" presetSubtype="0">
                                  <p:stCondLst>
                                    <p:cond delay="0"/>
                                  </p:stCondLst>
                                  <p:childTnLst>
                                    <p:set>
                                      <p:cBhvr>
                                        <p:cTn dur="1" fill="hold">
                                          <p:stCondLst>
                                            <p:cond delay="0"/>
                                          </p:stCondLst>
                                        </p:cTn>
                                        <p:tgtEl>
                                          <p:spTgt spid="1146"/>
                                        </p:tgtEl>
                                        <p:attrNameLst>
                                          <p:attrName>style.visibility</p:attrName>
                                        </p:attrNameLst>
                                      </p:cBhvr>
                                      <p:to>
                                        <p:strVal val="visible"/>
                                      </p:to>
                                    </p:set>
                                    <p:animEffect filter="fade" transition="in">
                                      <p:cBhvr>
                                        <p:cTn dur="1000"/>
                                        <p:tgtEl>
                                          <p:spTgt spid="1146"/>
                                        </p:tgtEl>
                                      </p:cBhvr>
                                    </p:animEffect>
                                  </p:childTnLst>
                                </p:cTn>
                              </p:par>
                              <p:par>
                                <p:cTn fill="hold" nodeType="withEffect" presetClass="entr" presetID="10" presetSubtype="0">
                                  <p:stCondLst>
                                    <p:cond delay="0"/>
                                  </p:stCondLst>
                                  <p:childTnLst>
                                    <p:set>
                                      <p:cBhvr>
                                        <p:cTn dur="1" fill="hold">
                                          <p:stCondLst>
                                            <p:cond delay="0"/>
                                          </p:stCondLst>
                                        </p:cTn>
                                        <p:tgtEl>
                                          <p:spTgt spid="1130"/>
                                        </p:tgtEl>
                                        <p:attrNameLst>
                                          <p:attrName>style.visibility</p:attrName>
                                        </p:attrNameLst>
                                      </p:cBhvr>
                                      <p:to>
                                        <p:strVal val="visible"/>
                                      </p:to>
                                    </p:set>
                                    <p:animEffect filter="fade" transition="in">
                                      <p:cBhvr>
                                        <p:cTn dur="1000"/>
                                        <p:tgtEl>
                                          <p:spTgt spid="11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0"/>
                                        </p:tgtEl>
                                        <p:attrNameLst>
                                          <p:attrName>style.visibility</p:attrName>
                                        </p:attrNameLst>
                                      </p:cBhvr>
                                      <p:to>
                                        <p:strVal val="visible"/>
                                      </p:to>
                                    </p:set>
                                    <p:animEffect filter="fade" transition="in">
                                      <p:cBhvr>
                                        <p:cTn dur="1000"/>
                                        <p:tgtEl>
                                          <p:spTgt spid="1140"/>
                                        </p:tgtEl>
                                      </p:cBhvr>
                                    </p:animEffect>
                                  </p:childTnLst>
                                </p:cTn>
                              </p:par>
                              <p:par>
                                <p:cTn fill="hold" nodeType="withEffect" presetClass="entr" presetID="10" presetSubtype="0">
                                  <p:stCondLst>
                                    <p:cond delay="0"/>
                                  </p:stCondLst>
                                  <p:childTnLst>
                                    <p:set>
                                      <p:cBhvr>
                                        <p:cTn dur="1" fill="hold">
                                          <p:stCondLst>
                                            <p:cond delay="0"/>
                                          </p:stCondLst>
                                        </p:cTn>
                                        <p:tgtEl>
                                          <p:spTgt spid="1147"/>
                                        </p:tgtEl>
                                        <p:attrNameLst>
                                          <p:attrName>style.visibility</p:attrName>
                                        </p:attrNameLst>
                                      </p:cBhvr>
                                      <p:to>
                                        <p:strVal val="visible"/>
                                      </p:to>
                                    </p:set>
                                    <p:animEffect filter="fade" transition="in">
                                      <p:cBhvr>
                                        <p:cTn dur="1000"/>
                                        <p:tgtEl>
                                          <p:spTgt spid="1147"/>
                                        </p:tgtEl>
                                      </p:cBhvr>
                                    </p:animEffect>
                                  </p:childTnLst>
                                </p:cTn>
                              </p:par>
                              <p:par>
                                <p:cTn fill="hold" nodeType="withEffect" presetClass="entr" presetID="10" presetSubtype="0">
                                  <p:stCondLst>
                                    <p:cond delay="0"/>
                                  </p:stCondLst>
                                  <p:childTnLst>
                                    <p:set>
                                      <p:cBhvr>
                                        <p:cTn dur="1" fill="hold">
                                          <p:stCondLst>
                                            <p:cond delay="0"/>
                                          </p:stCondLst>
                                        </p:cTn>
                                        <p:tgtEl>
                                          <p:spTgt spid="1131"/>
                                        </p:tgtEl>
                                        <p:attrNameLst>
                                          <p:attrName>style.visibility</p:attrName>
                                        </p:attrNameLst>
                                      </p:cBhvr>
                                      <p:to>
                                        <p:strVal val="visible"/>
                                      </p:to>
                                    </p:set>
                                    <p:animEffect filter="fade" transition="in">
                                      <p:cBhvr>
                                        <p:cTn dur="1000"/>
                                        <p:tgtEl>
                                          <p:spTgt spid="11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1"/>
                                        </p:tgtEl>
                                        <p:attrNameLst>
                                          <p:attrName>style.visibility</p:attrName>
                                        </p:attrNameLst>
                                      </p:cBhvr>
                                      <p:to>
                                        <p:strVal val="visible"/>
                                      </p:to>
                                    </p:set>
                                    <p:animEffect filter="fade" transition="in">
                                      <p:cBhvr>
                                        <p:cTn dur="1000"/>
                                        <p:tgtEl>
                                          <p:spTgt spid="1141"/>
                                        </p:tgtEl>
                                      </p:cBhvr>
                                    </p:animEffect>
                                  </p:childTnLst>
                                </p:cTn>
                              </p:par>
                              <p:par>
                                <p:cTn fill="hold" nodeType="withEffect" presetClass="entr" presetID="10" presetSubtype="0">
                                  <p:stCondLst>
                                    <p:cond delay="0"/>
                                  </p:stCondLst>
                                  <p:childTnLst>
                                    <p:set>
                                      <p:cBhvr>
                                        <p:cTn dur="1" fill="hold">
                                          <p:stCondLst>
                                            <p:cond delay="0"/>
                                          </p:stCondLst>
                                        </p:cTn>
                                        <p:tgtEl>
                                          <p:spTgt spid="1148"/>
                                        </p:tgtEl>
                                        <p:attrNameLst>
                                          <p:attrName>style.visibility</p:attrName>
                                        </p:attrNameLst>
                                      </p:cBhvr>
                                      <p:to>
                                        <p:strVal val="visible"/>
                                      </p:to>
                                    </p:set>
                                    <p:animEffect filter="fade" transition="in">
                                      <p:cBhvr>
                                        <p:cTn dur="1000"/>
                                        <p:tgtEl>
                                          <p:spTgt spid="1148"/>
                                        </p:tgtEl>
                                      </p:cBhvr>
                                    </p:animEffect>
                                  </p:childTnLst>
                                </p:cTn>
                              </p:par>
                              <p:par>
                                <p:cTn fill="hold" nodeType="withEffect" presetClass="entr" presetID="10" presetSubtype="0">
                                  <p:stCondLst>
                                    <p:cond delay="0"/>
                                  </p:stCondLst>
                                  <p:childTnLst>
                                    <p:set>
                                      <p:cBhvr>
                                        <p:cTn dur="1" fill="hold">
                                          <p:stCondLst>
                                            <p:cond delay="0"/>
                                          </p:stCondLst>
                                        </p:cTn>
                                        <p:tgtEl>
                                          <p:spTgt spid="1132"/>
                                        </p:tgtEl>
                                        <p:attrNameLst>
                                          <p:attrName>style.visibility</p:attrName>
                                        </p:attrNameLst>
                                      </p:cBhvr>
                                      <p:to>
                                        <p:strVal val="visible"/>
                                      </p:to>
                                    </p:set>
                                    <p:animEffect filter="fade" transition="in">
                                      <p:cBhvr>
                                        <p:cTn dur="1000"/>
                                        <p:tgtEl>
                                          <p:spTgt spid="11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2"/>
                                        </p:tgtEl>
                                        <p:attrNameLst>
                                          <p:attrName>style.visibility</p:attrName>
                                        </p:attrNameLst>
                                      </p:cBhvr>
                                      <p:to>
                                        <p:strVal val="visible"/>
                                      </p:to>
                                    </p:set>
                                    <p:animEffect filter="fade" transition="in">
                                      <p:cBhvr>
                                        <p:cTn dur="1000"/>
                                        <p:tgtEl>
                                          <p:spTgt spid="1142"/>
                                        </p:tgtEl>
                                      </p:cBhvr>
                                    </p:animEffect>
                                  </p:childTnLst>
                                </p:cTn>
                              </p:par>
                              <p:par>
                                <p:cTn fill="hold" nodeType="withEffect" presetClass="entr" presetID="10" presetSubtype="0">
                                  <p:stCondLst>
                                    <p:cond delay="0"/>
                                  </p:stCondLst>
                                  <p:childTnLst>
                                    <p:set>
                                      <p:cBhvr>
                                        <p:cTn dur="1" fill="hold">
                                          <p:stCondLst>
                                            <p:cond delay="0"/>
                                          </p:stCondLst>
                                        </p:cTn>
                                        <p:tgtEl>
                                          <p:spTgt spid="1149"/>
                                        </p:tgtEl>
                                        <p:attrNameLst>
                                          <p:attrName>style.visibility</p:attrName>
                                        </p:attrNameLst>
                                      </p:cBhvr>
                                      <p:to>
                                        <p:strVal val="visible"/>
                                      </p:to>
                                    </p:set>
                                    <p:animEffect filter="fade" transition="in">
                                      <p:cBhvr>
                                        <p:cTn dur="1000"/>
                                        <p:tgtEl>
                                          <p:spTgt spid="1149"/>
                                        </p:tgtEl>
                                      </p:cBhvr>
                                    </p:animEffect>
                                  </p:childTnLst>
                                </p:cTn>
                              </p:par>
                              <p:par>
                                <p:cTn fill="hold" nodeType="withEffect" presetClass="entr" presetID="10" presetSubtype="0">
                                  <p:stCondLst>
                                    <p:cond delay="0"/>
                                  </p:stCondLst>
                                  <p:childTnLst>
                                    <p:set>
                                      <p:cBhvr>
                                        <p:cTn dur="1" fill="hold">
                                          <p:stCondLst>
                                            <p:cond delay="0"/>
                                          </p:stCondLst>
                                        </p:cTn>
                                        <p:tgtEl>
                                          <p:spTgt spid="1134"/>
                                        </p:tgtEl>
                                        <p:attrNameLst>
                                          <p:attrName>style.visibility</p:attrName>
                                        </p:attrNameLst>
                                      </p:cBhvr>
                                      <p:to>
                                        <p:strVal val="visible"/>
                                      </p:to>
                                    </p:set>
                                    <p:animEffect filter="fade" transition="in">
                                      <p:cBhvr>
                                        <p:cTn dur="1000"/>
                                        <p:tgtEl>
                                          <p:spTgt spid="11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3"/>
                                        </p:tgtEl>
                                        <p:attrNameLst>
                                          <p:attrName>style.visibility</p:attrName>
                                        </p:attrNameLst>
                                      </p:cBhvr>
                                      <p:to>
                                        <p:strVal val="visible"/>
                                      </p:to>
                                    </p:set>
                                    <p:animEffect filter="fade" transition="in">
                                      <p:cBhvr>
                                        <p:cTn dur="1000"/>
                                        <p:tgtEl>
                                          <p:spTgt spid="1143"/>
                                        </p:tgtEl>
                                      </p:cBhvr>
                                    </p:animEffect>
                                  </p:childTnLst>
                                </p:cTn>
                              </p:par>
                              <p:par>
                                <p:cTn fill="hold" nodeType="withEffect" presetClass="entr" presetID="10" presetSubtype="0">
                                  <p:stCondLst>
                                    <p:cond delay="0"/>
                                  </p:stCondLst>
                                  <p:childTnLst>
                                    <p:set>
                                      <p:cBhvr>
                                        <p:cTn dur="1" fill="hold">
                                          <p:stCondLst>
                                            <p:cond delay="0"/>
                                          </p:stCondLst>
                                        </p:cTn>
                                        <p:tgtEl>
                                          <p:spTgt spid="1150"/>
                                        </p:tgtEl>
                                        <p:attrNameLst>
                                          <p:attrName>style.visibility</p:attrName>
                                        </p:attrNameLst>
                                      </p:cBhvr>
                                      <p:to>
                                        <p:strVal val="visible"/>
                                      </p:to>
                                    </p:set>
                                    <p:animEffect filter="fade" transition="in">
                                      <p:cBhvr>
                                        <p:cTn dur="1000"/>
                                        <p:tgtEl>
                                          <p:spTgt spid="1150"/>
                                        </p:tgtEl>
                                      </p:cBhvr>
                                    </p:animEffect>
                                  </p:childTnLst>
                                </p:cTn>
                              </p:par>
                              <p:par>
                                <p:cTn fill="hold" nodeType="withEffect" presetClass="entr" presetID="10" presetSubtype="0">
                                  <p:stCondLst>
                                    <p:cond delay="0"/>
                                  </p:stCondLst>
                                  <p:childTnLst>
                                    <p:set>
                                      <p:cBhvr>
                                        <p:cTn dur="1" fill="hold">
                                          <p:stCondLst>
                                            <p:cond delay="0"/>
                                          </p:stCondLst>
                                        </p:cTn>
                                        <p:tgtEl>
                                          <p:spTgt spid="1133"/>
                                        </p:tgtEl>
                                        <p:attrNameLst>
                                          <p:attrName>style.visibility</p:attrName>
                                        </p:attrNameLst>
                                      </p:cBhvr>
                                      <p:to>
                                        <p:strVal val="visible"/>
                                      </p:to>
                                    </p:set>
                                    <p:animEffect filter="fade" transition="in">
                                      <p:cBhvr>
                                        <p:cTn dur="1000"/>
                                        <p:tgtEl>
                                          <p:spTgt spid="11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4"/>
                                        </p:tgtEl>
                                        <p:attrNameLst>
                                          <p:attrName>style.visibility</p:attrName>
                                        </p:attrNameLst>
                                      </p:cBhvr>
                                      <p:to>
                                        <p:strVal val="visible"/>
                                      </p:to>
                                    </p:set>
                                    <p:animEffect filter="fade" transition="in">
                                      <p:cBhvr>
                                        <p:cTn dur="1000"/>
                                        <p:tgtEl>
                                          <p:spTgt spid="1144"/>
                                        </p:tgtEl>
                                      </p:cBhvr>
                                    </p:animEffect>
                                  </p:childTnLst>
                                </p:cTn>
                              </p:par>
                              <p:par>
                                <p:cTn fill="hold" nodeType="withEffect" presetClass="entr" presetID="10" presetSubtype="0">
                                  <p:stCondLst>
                                    <p:cond delay="0"/>
                                  </p:stCondLst>
                                  <p:childTnLst>
                                    <p:set>
                                      <p:cBhvr>
                                        <p:cTn dur="1" fill="hold">
                                          <p:stCondLst>
                                            <p:cond delay="0"/>
                                          </p:stCondLst>
                                        </p:cTn>
                                        <p:tgtEl>
                                          <p:spTgt spid="1151"/>
                                        </p:tgtEl>
                                        <p:attrNameLst>
                                          <p:attrName>style.visibility</p:attrName>
                                        </p:attrNameLst>
                                      </p:cBhvr>
                                      <p:to>
                                        <p:strVal val="visible"/>
                                      </p:to>
                                    </p:set>
                                    <p:animEffect filter="fade" transition="in">
                                      <p:cBhvr>
                                        <p:cTn dur="1000"/>
                                        <p:tgtEl>
                                          <p:spTgt spid="1151"/>
                                        </p:tgtEl>
                                      </p:cBhvr>
                                    </p:animEffect>
                                  </p:childTnLst>
                                </p:cTn>
                              </p:par>
                              <p:par>
                                <p:cTn fill="hold" nodeType="withEffect" presetClass="entr" presetID="10" presetSubtype="0">
                                  <p:stCondLst>
                                    <p:cond delay="0"/>
                                  </p:stCondLst>
                                  <p:childTnLst>
                                    <p:set>
                                      <p:cBhvr>
                                        <p:cTn dur="1" fill="hold">
                                          <p:stCondLst>
                                            <p:cond delay="0"/>
                                          </p:stCondLst>
                                        </p:cTn>
                                        <p:tgtEl>
                                          <p:spTgt spid="1135"/>
                                        </p:tgtEl>
                                        <p:attrNameLst>
                                          <p:attrName>style.visibility</p:attrName>
                                        </p:attrNameLst>
                                      </p:cBhvr>
                                      <p:to>
                                        <p:strVal val="visible"/>
                                      </p:to>
                                    </p:set>
                                    <p:animEffect filter="fade" transition="in">
                                      <p:cBhvr>
                                        <p:cTn dur="1000"/>
                                        <p:tgtEl>
                                          <p:spTgt spid="11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7"/>
                                        </p:tgtEl>
                                        <p:attrNameLst>
                                          <p:attrName>style.visibility</p:attrName>
                                        </p:attrNameLst>
                                      </p:cBhvr>
                                      <p:to>
                                        <p:strVal val="visible"/>
                                      </p:to>
                                    </p:set>
                                    <p:animEffect filter="fade" transition="in">
                                      <p:cBhvr>
                                        <p:cTn dur="1000"/>
                                        <p:tgtEl>
                                          <p:spTgt spid="1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9"/>
                                        </p:tgtEl>
                                        <p:attrNameLst>
                                          <p:attrName>style.visibility</p:attrName>
                                        </p:attrNameLst>
                                      </p:cBhvr>
                                      <p:to>
                                        <p:strVal val="visible"/>
                                      </p:to>
                                    </p:set>
                                    <p:animEffect filter="fade" transition="in">
                                      <p:cBhvr>
                                        <p:cTn dur="1000"/>
                                        <p:tgtEl>
                                          <p:spTgt spid="1139"/>
                                        </p:tgtEl>
                                      </p:cBhvr>
                                    </p:animEffect>
                                  </p:childTnLst>
                                </p:cTn>
                              </p:par>
                              <p:par>
                                <p:cTn fill="hold" nodeType="withEffect" presetClass="entr" presetID="10" presetSubtype="0">
                                  <p:stCondLst>
                                    <p:cond delay="0"/>
                                  </p:stCondLst>
                                  <p:childTnLst>
                                    <p:set>
                                      <p:cBhvr>
                                        <p:cTn dur="1" fill="hold">
                                          <p:stCondLst>
                                            <p:cond delay="0"/>
                                          </p:stCondLst>
                                        </p:cTn>
                                        <p:tgtEl>
                                          <p:spTgt spid="1152"/>
                                        </p:tgtEl>
                                        <p:attrNameLst>
                                          <p:attrName>style.visibility</p:attrName>
                                        </p:attrNameLst>
                                      </p:cBhvr>
                                      <p:to>
                                        <p:strVal val="visible"/>
                                      </p:to>
                                    </p:set>
                                    <p:animEffect filter="fade" transition="in">
                                      <p:cBhvr>
                                        <p:cTn dur="1000"/>
                                        <p:tgtEl>
                                          <p:spTgt spid="1152"/>
                                        </p:tgtEl>
                                      </p:cBhvr>
                                    </p:animEffect>
                                  </p:childTnLst>
                                </p:cTn>
                              </p:par>
                              <p:par>
                                <p:cTn fill="hold" nodeType="withEffect" presetClass="entr" presetID="10" presetSubtype="0">
                                  <p:stCondLst>
                                    <p:cond delay="0"/>
                                  </p:stCondLst>
                                  <p:childTnLst>
                                    <p:set>
                                      <p:cBhvr>
                                        <p:cTn dur="1" fill="hold">
                                          <p:stCondLst>
                                            <p:cond delay="0"/>
                                          </p:stCondLst>
                                        </p:cTn>
                                        <p:tgtEl>
                                          <p:spTgt spid="1136"/>
                                        </p:tgtEl>
                                        <p:attrNameLst>
                                          <p:attrName>style.visibility</p:attrName>
                                        </p:attrNameLst>
                                      </p:cBhvr>
                                      <p:to>
                                        <p:strVal val="visible"/>
                                      </p:to>
                                    </p:set>
                                    <p:animEffect filter="fade" transition="in">
                                      <p:cBhvr>
                                        <p:cTn dur="1000"/>
                                        <p:tgtEl>
                                          <p:spTgt spid="11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5"/>
                                        </p:tgtEl>
                                        <p:attrNameLst>
                                          <p:attrName>style.visibility</p:attrName>
                                        </p:attrNameLst>
                                      </p:cBhvr>
                                      <p:to>
                                        <p:strVal val="visible"/>
                                      </p:to>
                                    </p:set>
                                    <p:animEffect filter="fade" transition="in">
                                      <p:cBhvr>
                                        <p:cTn dur="1000"/>
                                        <p:tgtEl>
                                          <p:spTgt spid="1145"/>
                                        </p:tgtEl>
                                      </p:cBhvr>
                                    </p:animEffect>
                                  </p:childTnLst>
                                </p:cTn>
                              </p:par>
                              <p:par>
                                <p:cTn fill="hold" nodeType="withEffect" presetClass="entr" presetID="10" presetSubtype="0">
                                  <p:stCondLst>
                                    <p:cond delay="0"/>
                                  </p:stCondLst>
                                  <p:childTnLst>
                                    <p:set>
                                      <p:cBhvr>
                                        <p:cTn dur="1" fill="hold">
                                          <p:stCondLst>
                                            <p:cond delay="0"/>
                                          </p:stCondLst>
                                        </p:cTn>
                                        <p:tgtEl>
                                          <p:spTgt spid="1153"/>
                                        </p:tgtEl>
                                        <p:attrNameLst>
                                          <p:attrName>style.visibility</p:attrName>
                                        </p:attrNameLst>
                                      </p:cBhvr>
                                      <p:to>
                                        <p:strVal val="visible"/>
                                      </p:to>
                                    </p:set>
                                    <p:animEffect filter="fade" transition="in">
                                      <p:cBhvr>
                                        <p:cTn dur="1000"/>
                                        <p:tgtEl>
                                          <p:spTgt spid="11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7" name="Shape 1157"/>
        <p:cNvGrpSpPr/>
        <p:nvPr/>
      </p:nvGrpSpPr>
      <p:grpSpPr>
        <a:xfrm>
          <a:off x="0" y="0"/>
          <a:ext cx="0" cy="0"/>
          <a:chOff x="0" y="0"/>
          <a:chExt cx="0" cy="0"/>
        </a:xfrm>
      </p:grpSpPr>
      <p:sp>
        <p:nvSpPr>
          <p:cNvPr id="1158" name="Shape 115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Control Rotation for Aim</a:t>
            </a:r>
          </a:p>
        </p:txBody>
      </p:sp>
      <p:sp>
        <p:nvSpPr>
          <p:cNvPr id="1159" name="Shape 115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3" name="Shape 1163"/>
        <p:cNvGrpSpPr/>
        <p:nvPr/>
      </p:nvGrpSpPr>
      <p:grpSpPr>
        <a:xfrm>
          <a:off x="0" y="0"/>
          <a:ext cx="0" cy="0"/>
          <a:chOff x="0" y="0"/>
          <a:chExt cx="0" cy="0"/>
        </a:xfrm>
      </p:grpSpPr>
      <p:sp>
        <p:nvSpPr>
          <p:cNvPr id="1164" name="Shape 116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165" name="Shape 116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Getting the control rotation.</a:t>
            </a:r>
          </a:p>
          <a:p>
            <a:pPr indent="-800100" lvl="0" marL="914400" rtl="0">
              <a:spcBef>
                <a:spcPts val="0"/>
              </a:spcBef>
              <a:spcAft>
                <a:spcPts val="0"/>
              </a:spcAft>
            </a:pPr>
            <a:r>
              <a:rPr lang="en-GB"/>
              <a:t>Focus Actor vs Focal Point</a:t>
            </a:r>
          </a:p>
          <a:p>
            <a:pPr indent="-800100" lvl="0" marL="914400" rtl="0">
              <a:spcBef>
                <a:spcPts val="0"/>
              </a:spcBef>
              <a:spcAft>
                <a:spcPts val="0"/>
              </a:spcAft>
            </a:pPr>
            <a:r>
              <a:rPr lang="en-GB"/>
              <a:t>Splitting rotators and setting pitch.</a:t>
            </a:r>
          </a:p>
          <a:p>
            <a:pPr indent="-800100" lvl="0" marL="914400" rtl="0">
              <a:spcBef>
                <a:spcPts val="0"/>
              </a:spcBef>
            </a:pPr>
            <a:r>
              <a:rPr lang="en-GB"/>
              <a:t>Controlling Animation BP properties.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5">
                                            <p:txEl>
                                              <p:pRg end="0" st="0"/>
                                            </p:txEl>
                                          </p:spTgt>
                                        </p:tgtEl>
                                        <p:attrNameLst>
                                          <p:attrName>style.visibility</p:attrName>
                                        </p:attrNameLst>
                                      </p:cBhvr>
                                      <p:to>
                                        <p:strVal val="visible"/>
                                      </p:to>
                                    </p:set>
                                    <p:animEffect filter="fade" transition="in">
                                      <p:cBhvr>
                                        <p:cTn dur="1000"/>
                                        <p:tgtEl>
                                          <p:spTgt spid="116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5">
                                            <p:txEl>
                                              <p:pRg end="1" st="1"/>
                                            </p:txEl>
                                          </p:spTgt>
                                        </p:tgtEl>
                                        <p:attrNameLst>
                                          <p:attrName>style.visibility</p:attrName>
                                        </p:attrNameLst>
                                      </p:cBhvr>
                                      <p:to>
                                        <p:strVal val="visible"/>
                                      </p:to>
                                    </p:set>
                                    <p:animEffect filter="fade" transition="in">
                                      <p:cBhvr>
                                        <p:cTn dur="1000"/>
                                        <p:tgtEl>
                                          <p:spTgt spid="116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5">
                                            <p:txEl>
                                              <p:pRg end="2" st="2"/>
                                            </p:txEl>
                                          </p:spTgt>
                                        </p:tgtEl>
                                        <p:attrNameLst>
                                          <p:attrName>style.visibility</p:attrName>
                                        </p:attrNameLst>
                                      </p:cBhvr>
                                      <p:to>
                                        <p:strVal val="visible"/>
                                      </p:to>
                                    </p:set>
                                    <p:animEffect filter="fade" transition="in">
                                      <p:cBhvr>
                                        <p:cTn dur="1000"/>
                                        <p:tgtEl>
                                          <p:spTgt spid="116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5">
                                            <p:txEl>
                                              <p:pRg end="3" st="3"/>
                                            </p:txEl>
                                          </p:spTgt>
                                        </p:tgtEl>
                                        <p:attrNameLst>
                                          <p:attrName>style.visibility</p:attrName>
                                        </p:attrNameLst>
                                      </p:cBhvr>
                                      <p:to>
                                        <p:strVal val="visible"/>
                                      </p:to>
                                    </p:set>
                                    <p:animEffect filter="fade" transition="in">
                                      <p:cBhvr>
                                        <p:cTn dur="1000"/>
                                        <p:tgtEl>
                                          <p:spTgt spid="1165">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9" name="Shape 1169"/>
        <p:cNvGrpSpPr/>
        <p:nvPr/>
      </p:nvGrpSpPr>
      <p:grpSpPr>
        <a:xfrm>
          <a:off x="0" y="0"/>
          <a:ext cx="0" cy="0"/>
          <a:chOff x="0" y="0"/>
          <a:chExt cx="0" cy="0"/>
        </a:xfrm>
      </p:grpSpPr>
      <p:sp>
        <p:nvSpPr>
          <p:cNvPr id="1170" name="Shape 117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Focus on Actor Instead of Point</a:t>
            </a:r>
          </a:p>
        </p:txBody>
      </p:sp>
      <p:sp>
        <p:nvSpPr>
          <p:cNvPr id="1171" name="Shape 117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Get the correct type in </a:t>
            </a:r>
            <a:r>
              <a:rPr lang="en-GB">
                <a:solidFill>
                  <a:srgbClr val="FFFF00"/>
                </a:solidFill>
              </a:rPr>
              <a:t>FocusAtActor</a:t>
            </a:r>
            <a:r>
              <a:rPr lang="en-GB"/>
              <a:t>.</a:t>
            </a:r>
          </a:p>
          <a:p>
            <a:pPr indent="-800100" lvl="0" marL="914400" rtl="0">
              <a:spcBef>
                <a:spcPts val="0"/>
              </a:spcBef>
              <a:spcAft>
                <a:spcPts val="0"/>
              </a:spcAft>
            </a:pPr>
            <a:r>
              <a:rPr lang="en-GB"/>
              <a:t>Change the blackboard property.</a:t>
            </a:r>
          </a:p>
          <a:p>
            <a:pPr indent="-800100" lvl="0" marL="914400" rtl="0">
              <a:spcBef>
                <a:spcPts val="0"/>
              </a:spcBef>
              <a:spcAft>
                <a:spcPts val="0"/>
              </a:spcAft>
            </a:pPr>
            <a:r>
              <a:rPr lang="en-GB"/>
              <a:t>Set the correct type in AIController.</a:t>
            </a:r>
          </a:p>
          <a:p>
            <a:pPr indent="-800100" lvl="0" marL="914400" rtl="0">
              <a:spcBef>
                <a:spcPts val="0"/>
              </a:spcBef>
            </a:pPr>
            <a:r>
              <a:rPr lang="en-GB"/>
              <a:t>Why do we need to focus on actor?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0" st="0"/>
                                            </p:txEl>
                                          </p:spTgt>
                                        </p:tgtEl>
                                        <p:attrNameLst>
                                          <p:attrName>style.visibility</p:attrName>
                                        </p:attrNameLst>
                                      </p:cBhvr>
                                      <p:to>
                                        <p:strVal val="visible"/>
                                      </p:to>
                                    </p:set>
                                    <p:animEffect filter="fade" transition="in">
                                      <p:cBhvr>
                                        <p:cTn dur="1000"/>
                                        <p:tgtEl>
                                          <p:spTgt spid="117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1" st="1"/>
                                            </p:txEl>
                                          </p:spTgt>
                                        </p:tgtEl>
                                        <p:attrNameLst>
                                          <p:attrName>style.visibility</p:attrName>
                                        </p:attrNameLst>
                                      </p:cBhvr>
                                      <p:to>
                                        <p:strVal val="visible"/>
                                      </p:to>
                                    </p:set>
                                    <p:animEffect filter="fade" transition="in">
                                      <p:cBhvr>
                                        <p:cTn dur="1000"/>
                                        <p:tgtEl>
                                          <p:spTgt spid="117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2" st="2"/>
                                            </p:txEl>
                                          </p:spTgt>
                                        </p:tgtEl>
                                        <p:attrNameLst>
                                          <p:attrName>style.visibility</p:attrName>
                                        </p:attrNameLst>
                                      </p:cBhvr>
                                      <p:to>
                                        <p:strVal val="visible"/>
                                      </p:to>
                                    </p:set>
                                    <p:animEffect filter="fade" transition="in">
                                      <p:cBhvr>
                                        <p:cTn dur="1000"/>
                                        <p:tgtEl>
                                          <p:spTgt spid="117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3" st="3"/>
                                            </p:txEl>
                                          </p:spTgt>
                                        </p:tgtEl>
                                        <p:attrNameLst>
                                          <p:attrName>style.visibility</p:attrName>
                                        </p:attrNameLst>
                                      </p:cBhvr>
                                      <p:to>
                                        <p:strVal val="visible"/>
                                      </p:to>
                                    </p:set>
                                    <p:animEffect filter="fade" transition="in">
                                      <p:cBhvr>
                                        <p:cTn dur="1000"/>
                                        <p:tgtEl>
                                          <p:spTgt spid="117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5" name="Shape 1175"/>
        <p:cNvGrpSpPr/>
        <p:nvPr/>
      </p:nvGrpSpPr>
      <p:grpSpPr>
        <a:xfrm>
          <a:off x="0" y="0"/>
          <a:ext cx="0" cy="0"/>
          <a:chOff x="0" y="0"/>
          <a:chExt cx="0" cy="0"/>
        </a:xfrm>
      </p:grpSpPr>
      <p:sp>
        <p:nvSpPr>
          <p:cNvPr id="1176" name="Shape 117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Behaviour Tree Decorators</a:t>
            </a:r>
          </a:p>
        </p:txBody>
      </p:sp>
      <p:sp>
        <p:nvSpPr>
          <p:cNvPr id="1177" name="Shape 117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1" name="Shape 1181"/>
        <p:cNvGrpSpPr/>
        <p:nvPr/>
      </p:nvGrpSpPr>
      <p:grpSpPr>
        <a:xfrm>
          <a:off x="0" y="0"/>
          <a:ext cx="0" cy="0"/>
          <a:chOff x="0" y="0"/>
          <a:chExt cx="0" cy="0"/>
        </a:xfrm>
      </p:grpSpPr>
      <p:sp>
        <p:nvSpPr>
          <p:cNvPr id="1182" name="Shape 118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183" name="Shape 118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Creating a decorator.</a:t>
            </a:r>
          </a:p>
          <a:p>
            <a:pPr indent="-800100" lvl="0" marL="914400" rtl="0">
              <a:spcBef>
                <a:spcPts val="0"/>
              </a:spcBef>
              <a:spcAft>
                <a:spcPts val="0"/>
              </a:spcAft>
            </a:pPr>
            <a:r>
              <a:rPr lang="en-GB"/>
              <a:t>Sequence vs Select nodes.</a:t>
            </a:r>
          </a:p>
          <a:p>
            <a:pPr indent="-800100" lvl="0" marL="914400" rtl="0">
              <a:spcBef>
                <a:spcPts val="0"/>
              </a:spcBef>
              <a:spcAft>
                <a:spcPts val="0"/>
              </a:spcAft>
            </a:pPr>
            <a:r>
              <a:rPr lang="en-GB"/>
              <a:t>Aborting decorators early.</a:t>
            </a:r>
          </a:p>
          <a:p>
            <a:pPr indent="-800100" lvl="0" marL="914400" rtl="0">
              <a:spcBef>
                <a:spcPts val="0"/>
              </a:spcBef>
              <a:spcAft>
                <a:spcPts val="0"/>
              </a:spcAft>
            </a:pPr>
            <a:r>
              <a:rPr lang="en-GB"/>
              <a:t>Clearing blackboard keys from blueprint.</a:t>
            </a:r>
          </a:p>
          <a:p>
            <a:pPr indent="-800100" lvl="0" marL="914400" rtl="0">
              <a:spcBef>
                <a:spcPts val="0"/>
              </a:spcBef>
            </a:pPr>
            <a:r>
              <a:rPr lang="en-GB"/>
              <a:t>Patrolling, agro and following.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3">
                                            <p:txEl>
                                              <p:pRg end="0" st="0"/>
                                            </p:txEl>
                                          </p:spTgt>
                                        </p:tgtEl>
                                        <p:attrNameLst>
                                          <p:attrName>style.visibility</p:attrName>
                                        </p:attrNameLst>
                                      </p:cBhvr>
                                      <p:to>
                                        <p:strVal val="visible"/>
                                      </p:to>
                                    </p:set>
                                    <p:animEffect filter="fade" transition="in">
                                      <p:cBhvr>
                                        <p:cTn dur="1000"/>
                                        <p:tgtEl>
                                          <p:spTgt spid="118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3">
                                            <p:txEl>
                                              <p:pRg end="1" st="1"/>
                                            </p:txEl>
                                          </p:spTgt>
                                        </p:tgtEl>
                                        <p:attrNameLst>
                                          <p:attrName>style.visibility</p:attrName>
                                        </p:attrNameLst>
                                      </p:cBhvr>
                                      <p:to>
                                        <p:strVal val="visible"/>
                                      </p:to>
                                    </p:set>
                                    <p:animEffect filter="fade" transition="in">
                                      <p:cBhvr>
                                        <p:cTn dur="1000"/>
                                        <p:tgtEl>
                                          <p:spTgt spid="118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3">
                                            <p:txEl>
                                              <p:pRg end="2" st="2"/>
                                            </p:txEl>
                                          </p:spTgt>
                                        </p:tgtEl>
                                        <p:attrNameLst>
                                          <p:attrName>style.visibility</p:attrName>
                                        </p:attrNameLst>
                                      </p:cBhvr>
                                      <p:to>
                                        <p:strVal val="visible"/>
                                      </p:to>
                                    </p:set>
                                    <p:animEffect filter="fade" transition="in">
                                      <p:cBhvr>
                                        <p:cTn dur="1000"/>
                                        <p:tgtEl>
                                          <p:spTgt spid="118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3">
                                            <p:txEl>
                                              <p:pRg end="3" st="3"/>
                                            </p:txEl>
                                          </p:spTgt>
                                        </p:tgtEl>
                                        <p:attrNameLst>
                                          <p:attrName>style.visibility</p:attrName>
                                        </p:attrNameLst>
                                      </p:cBhvr>
                                      <p:to>
                                        <p:strVal val="visible"/>
                                      </p:to>
                                    </p:set>
                                    <p:animEffect filter="fade" transition="in">
                                      <p:cBhvr>
                                        <p:cTn dur="1000"/>
                                        <p:tgtEl>
                                          <p:spTgt spid="118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3">
                                            <p:txEl>
                                              <p:pRg end="4" st="4"/>
                                            </p:txEl>
                                          </p:spTgt>
                                        </p:tgtEl>
                                        <p:attrNameLst>
                                          <p:attrName>style.visibility</p:attrName>
                                        </p:attrNameLst>
                                      </p:cBhvr>
                                      <p:to>
                                        <p:strVal val="visible"/>
                                      </p:to>
                                    </p:set>
                                    <p:animEffect filter="fade" transition="in">
                                      <p:cBhvr>
                                        <p:cTn dur="1000"/>
                                        <p:tgtEl>
                                          <p:spTgt spid="118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7" name="Shape 1187"/>
        <p:cNvGrpSpPr/>
        <p:nvPr/>
      </p:nvGrpSpPr>
      <p:grpSpPr>
        <a:xfrm>
          <a:off x="0" y="0"/>
          <a:ext cx="0" cy="0"/>
          <a:chOff x="0" y="0"/>
          <a:chExt cx="0" cy="0"/>
        </a:xfrm>
      </p:grpSpPr>
      <p:sp>
        <p:nvSpPr>
          <p:cNvPr id="1188" name="Shape 118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Set and Clear Enemy</a:t>
            </a:r>
          </a:p>
        </p:txBody>
      </p:sp>
      <p:sp>
        <p:nvSpPr>
          <p:cNvPr id="1189" name="Shape 118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Update the AI Blueprint.</a:t>
            </a:r>
          </a:p>
          <a:p>
            <a:pPr indent="-800100" lvl="0" marL="914400" rtl="0">
              <a:spcBef>
                <a:spcPts val="0"/>
              </a:spcBef>
              <a:spcAft>
                <a:spcPts val="0"/>
              </a:spcAft>
            </a:pPr>
            <a:r>
              <a:rPr lang="en-GB"/>
              <a:t>When enemy sensed, set Enemy.</a:t>
            </a:r>
          </a:p>
          <a:p>
            <a:pPr indent="-800100" lvl="0" marL="914400" rtl="0">
              <a:spcBef>
                <a:spcPts val="0"/>
              </a:spcBef>
              <a:spcAft>
                <a:spcPts val="0"/>
              </a:spcAft>
            </a:pPr>
            <a:r>
              <a:rPr lang="en-GB"/>
              <a:t>When enemy lost, clear Enemy.</a:t>
            </a:r>
          </a:p>
          <a:p>
            <a:pPr indent="-800100" lvl="0" marL="914400" rtl="0">
              <a:spcBef>
                <a:spcPts val="0"/>
              </a:spcBef>
              <a:spcAft>
                <a:spcPts val="0"/>
              </a:spcAft>
            </a:pPr>
            <a:r>
              <a:rPr lang="en-GB"/>
              <a:t>Try splitting the stimulus to help.</a:t>
            </a:r>
          </a:p>
          <a:p>
            <a:pPr indent="-800100" lvl="0" marL="914400" rtl="0">
              <a:spcBef>
                <a:spcPts val="0"/>
              </a:spcBef>
            </a:pPr>
            <a:r>
              <a:rPr lang="en-GB"/>
              <a:t>Are there any problems with the behaviour?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9">
                                            <p:txEl>
                                              <p:pRg end="0" st="0"/>
                                            </p:txEl>
                                          </p:spTgt>
                                        </p:tgtEl>
                                        <p:attrNameLst>
                                          <p:attrName>style.visibility</p:attrName>
                                        </p:attrNameLst>
                                      </p:cBhvr>
                                      <p:to>
                                        <p:strVal val="visible"/>
                                      </p:to>
                                    </p:set>
                                    <p:animEffect filter="fade" transition="in">
                                      <p:cBhvr>
                                        <p:cTn dur="1000"/>
                                        <p:tgtEl>
                                          <p:spTgt spid="11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9">
                                            <p:txEl>
                                              <p:pRg end="1" st="1"/>
                                            </p:txEl>
                                          </p:spTgt>
                                        </p:tgtEl>
                                        <p:attrNameLst>
                                          <p:attrName>style.visibility</p:attrName>
                                        </p:attrNameLst>
                                      </p:cBhvr>
                                      <p:to>
                                        <p:strVal val="visible"/>
                                      </p:to>
                                    </p:set>
                                    <p:animEffect filter="fade" transition="in">
                                      <p:cBhvr>
                                        <p:cTn dur="1000"/>
                                        <p:tgtEl>
                                          <p:spTgt spid="11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9">
                                            <p:txEl>
                                              <p:pRg end="2" st="2"/>
                                            </p:txEl>
                                          </p:spTgt>
                                        </p:tgtEl>
                                        <p:attrNameLst>
                                          <p:attrName>style.visibility</p:attrName>
                                        </p:attrNameLst>
                                      </p:cBhvr>
                                      <p:to>
                                        <p:strVal val="visible"/>
                                      </p:to>
                                    </p:set>
                                    <p:animEffect filter="fade" transition="in">
                                      <p:cBhvr>
                                        <p:cTn dur="1000"/>
                                        <p:tgtEl>
                                          <p:spTgt spid="11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9">
                                            <p:txEl>
                                              <p:pRg end="3" st="3"/>
                                            </p:txEl>
                                          </p:spTgt>
                                        </p:tgtEl>
                                        <p:attrNameLst>
                                          <p:attrName>style.visibility</p:attrName>
                                        </p:attrNameLst>
                                      </p:cBhvr>
                                      <p:to>
                                        <p:strVal val="visible"/>
                                      </p:to>
                                    </p:set>
                                    <p:animEffect filter="fade" transition="in">
                                      <p:cBhvr>
                                        <p:cTn dur="1000"/>
                                        <p:tgtEl>
                                          <p:spTgt spid="11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9">
                                            <p:txEl>
                                              <p:pRg end="4" st="4"/>
                                            </p:txEl>
                                          </p:spTgt>
                                        </p:tgtEl>
                                        <p:attrNameLst>
                                          <p:attrName>style.visibility</p:attrName>
                                        </p:attrNameLst>
                                      </p:cBhvr>
                                      <p:to>
                                        <p:strVal val="visible"/>
                                      </p:to>
                                    </p:set>
                                    <p:animEffect filter="fade" transition="in">
                                      <p:cBhvr>
                                        <p:cTn dur="1000"/>
                                        <p:tgtEl>
                                          <p:spTgt spid="118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3" name="Shape 1193"/>
        <p:cNvGrpSpPr/>
        <p:nvPr/>
      </p:nvGrpSpPr>
      <p:grpSpPr>
        <a:xfrm>
          <a:off x="0" y="0"/>
          <a:ext cx="0" cy="0"/>
          <a:chOff x="0" y="0"/>
          <a:chExt cx="0" cy="0"/>
        </a:xfrm>
      </p:grpSpPr>
      <p:sp>
        <p:nvSpPr>
          <p:cNvPr id="1194" name="Shape 119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Clr>
                <a:schemeClr val="dk1"/>
              </a:buClr>
              <a:buSzPct val="36666"/>
              <a:buFont typeface="Arial"/>
              <a:buNone/>
            </a:pPr>
            <a:r>
              <a:rPr lang="en-GB">
                <a:solidFill>
                  <a:schemeClr val="lt1"/>
                </a:solidFill>
              </a:rPr>
              <a:t>Behaviour Tree Services</a:t>
            </a:r>
          </a:p>
        </p:txBody>
      </p:sp>
      <p:sp>
        <p:nvSpPr>
          <p:cNvPr id="1195" name="Shape 119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9" name="Shape 1199"/>
        <p:cNvGrpSpPr/>
        <p:nvPr/>
      </p:nvGrpSpPr>
      <p:grpSpPr>
        <a:xfrm>
          <a:off x="0" y="0"/>
          <a:ext cx="0" cy="0"/>
          <a:chOff x="0" y="0"/>
          <a:chExt cx="0" cy="0"/>
        </a:xfrm>
      </p:grpSpPr>
      <p:sp>
        <p:nvSpPr>
          <p:cNvPr id="1200" name="Shape 120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01" name="Shape 120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buClr>
                <a:schemeClr val="lt1"/>
              </a:buClr>
            </a:pPr>
            <a:r>
              <a:rPr lang="en-GB">
                <a:solidFill>
                  <a:schemeClr val="lt1"/>
                </a:solidFill>
              </a:rPr>
              <a:t>Using decorators vs services.</a:t>
            </a:r>
          </a:p>
          <a:p>
            <a:pPr indent="-800100" lvl="0" marL="914400" rtl="0">
              <a:spcBef>
                <a:spcPts val="0"/>
              </a:spcBef>
              <a:spcAft>
                <a:spcPts val="0"/>
              </a:spcAft>
              <a:buClr>
                <a:schemeClr val="lt1"/>
              </a:buClr>
            </a:pPr>
            <a:r>
              <a:rPr lang="en-GB">
                <a:solidFill>
                  <a:schemeClr val="lt1"/>
                </a:solidFill>
              </a:rPr>
              <a:t>Creating a service.</a:t>
            </a:r>
          </a:p>
          <a:p>
            <a:pPr indent="-800100" lvl="0" marL="914400" rtl="0">
              <a:spcBef>
                <a:spcPts val="0"/>
              </a:spcBef>
              <a:spcAft>
                <a:spcPts val="0"/>
              </a:spcAft>
              <a:buClr>
                <a:schemeClr val="lt1"/>
              </a:buClr>
            </a:pPr>
            <a:r>
              <a:rPr lang="en-GB">
                <a:solidFill>
                  <a:schemeClr val="lt1"/>
                </a:solidFill>
              </a:rPr>
              <a:t>Deeper into behaviour tree states.</a:t>
            </a:r>
          </a:p>
          <a:p>
            <a:pPr indent="-800100" lvl="0" marL="914400" rtl="0">
              <a:spcBef>
                <a:spcPts val="0"/>
              </a:spcBef>
              <a:spcAft>
                <a:spcPts val="0"/>
              </a:spcAft>
              <a:buClr>
                <a:schemeClr val="lt1"/>
              </a:buClr>
            </a:pPr>
            <a:r>
              <a:rPr lang="en-GB">
                <a:solidFill>
                  <a:schemeClr val="lt1"/>
                </a:solidFill>
              </a:rPr>
              <a:t>How to implement suspicion.</a:t>
            </a:r>
          </a:p>
          <a:p>
            <a:pPr indent="-800100" lvl="0" marL="914400" rtl="0">
              <a:spcBef>
                <a:spcPts val="0"/>
              </a:spcBef>
              <a:spcAft>
                <a:spcPts val="0"/>
              </a:spcAft>
              <a:buClr>
                <a:schemeClr val="lt1"/>
              </a:buClr>
            </a:pPr>
            <a:r>
              <a:rPr lang="en-GB">
                <a:solidFill>
                  <a:schemeClr val="lt1"/>
                </a:solidFill>
              </a:rPr>
              <a:t>Giving our character breathing space.</a:t>
            </a:r>
          </a:p>
          <a:p>
            <a:pPr indent="-800100" lvl="0" marL="914400" rtl="0">
              <a:spcBef>
                <a:spcPts val="0"/>
              </a:spcBef>
              <a:buClr>
                <a:schemeClr val="lt1"/>
              </a:buClr>
            </a:pPr>
            <a:r>
              <a:rPr lang="en-GB">
                <a:solidFill>
                  <a:schemeClr val="lt1"/>
                </a:solidFill>
              </a:rPr>
              <a:t>Comparing BP Validity and NULL.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0" st="0"/>
                                            </p:txEl>
                                          </p:spTgt>
                                        </p:tgtEl>
                                        <p:attrNameLst>
                                          <p:attrName>style.visibility</p:attrName>
                                        </p:attrNameLst>
                                      </p:cBhvr>
                                      <p:to>
                                        <p:strVal val="visible"/>
                                      </p:to>
                                    </p:set>
                                    <p:animEffect filter="fade" transition="in">
                                      <p:cBhvr>
                                        <p:cTn dur="1000"/>
                                        <p:tgtEl>
                                          <p:spTgt spid="12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1" st="1"/>
                                            </p:txEl>
                                          </p:spTgt>
                                        </p:tgtEl>
                                        <p:attrNameLst>
                                          <p:attrName>style.visibility</p:attrName>
                                        </p:attrNameLst>
                                      </p:cBhvr>
                                      <p:to>
                                        <p:strVal val="visible"/>
                                      </p:to>
                                    </p:set>
                                    <p:animEffect filter="fade" transition="in">
                                      <p:cBhvr>
                                        <p:cTn dur="1000"/>
                                        <p:tgtEl>
                                          <p:spTgt spid="120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2" st="2"/>
                                            </p:txEl>
                                          </p:spTgt>
                                        </p:tgtEl>
                                        <p:attrNameLst>
                                          <p:attrName>style.visibility</p:attrName>
                                        </p:attrNameLst>
                                      </p:cBhvr>
                                      <p:to>
                                        <p:strVal val="visible"/>
                                      </p:to>
                                    </p:set>
                                    <p:animEffect filter="fade" transition="in">
                                      <p:cBhvr>
                                        <p:cTn dur="1000"/>
                                        <p:tgtEl>
                                          <p:spTgt spid="120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3" st="3"/>
                                            </p:txEl>
                                          </p:spTgt>
                                        </p:tgtEl>
                                        <p:attrNameLst>
                                          <p:attrName>style.visibility</p:attrName>
                                        </p:attrNameLst>
                                      </p:cBhvr>
                                      <p:to>
                                        <p:strVal val="visible"/>
                                      </p:to>
                                    </p:set>
                                    <p:animEffect filter="fade" transition="in">
                                      <p:cBhvr>
                                        <p:cTn dur="1000"/>
                                        <p:tgtEl>
                                          <p:spTgt spid="120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4" st="4"/>
                                            </p:txEl>
                                          </p:spTgt>
                                        </p:tgtEl>
                                        <p:attrNameLst>
                                          <p:attrName>style.visibility</p:attrName>
                                        </p:attrNameLst>
                                      </p:cBhvr>
                                      <p:to>
                                        <p:strVal val="visible"/>
                                      </p:to>
                                    </p:set>
                                    <p:animEffect filter="fade" transition="in">
                                      <p:cBhvr>
                                        <p:cTn dur="1000"/>
                                        <p:tgtEl>
                                          <p:spTgt spid="120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5" st="5"/>
                                            </p:txEl>
                                          </p:spTgt>
                                        </p:tgtEl>
                                        <p:attrNameLst>
                                          <p:attrName>style.visibility</p:attrName>
                                        </p:attrNameLst>
                                      </p:cBhvr>
                                      <p:to>
                                        <p:strVal val="visible"/>
                                      </p:to>
                                    </p:set>
                                    <p:animEffect filter="fade" transition="in">
                                      <p:cBhvr>
                                        <p:cTn dur="1000"/>
                                        <p:tgtEl>
                                          <p:spTgt spid="120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Shape 21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Setup your Project with Git LFS</a:t>
            </a:r>
          </a:p>
        </p:txBody>
      </p:sp>
      <p:sp>
        <p:nvSpPr>
          <p:cNvPr id="216" name="Shape 21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using Epic Games Launcher</a:t>
            </a:r>
          </a:p>
          <a:p>
            <a:pPr indent="-800100" lvl="0" marL="914400" rtl="0">
              <a:spcBef>
                <a:spcPts val="0"/>
              </a:spcBef>
              <a:spcAft>
                <a:spcPts val="0"/>
              </a:spcAft>
            </a:pPr>
            <a:r>
              <a:rPr lang="en-GB"/>
              <a:t>Connect to Source Control in Unreal</a:t>
            </a:r>
          </a:p>
          <a:p>
            <a:pPr indent="-800100" lvl="0" marL="914400" rtl="0">
              <a:spcBef>
                <a:spcPts val="0"/>
              </a:spcBef>
              <a:spcAft>
                <a:spcPts val="0"/>
              </a:spcAft>
            </a:pPr>
            <a:r>
              <a:rPr lang="en-GB"/>
              <a:t>“Add Working Copy” to SourceTree</a:t>
            </a:r>
          </a:p>
          <a:p>
            <a:pPr indent="-800100" lvl="0" marL="914400" rtl="0">
              <a:spcBef>
                <a:spcPts val="0"/>
              </a:spcBef>
              <a:spcAft>
                <a:spcPts val="0"/>
              </a:spcAft>
            </a:pPr>
            <a:r>
              <a:rPr lang="en-GB"/>
              <a:t>Enable LFS &amp; track </a:t>
            </a:r>
            <a:r>
              <a:rPr lang="en-GB">
                <a:solidFill>
                  <a:srgbClr val="FFFF00"/>
                </a:solidFill>
                <a:latin typeface="Consolas"/>
                <a:ea typeface="Consolas"/>
                <a:cs typeface="Consolas"/>
                <a:sym typeface="Consolas"/>
              </a:rPr>
              <a:t>.uasset</a:t>
            </a:r>
            <a:r>
              <a:rPr lang="en-GB">
                <a:solidFill>
                  <a:schemeClr val="lt1"/>
                </a:solidFill>
              </a:rPr>
              <a:t> and </a:t>
            </a:r>
            <a:r>
              <a:rPr lang="en-GB">
                <a:solidFill>
                  <a:srgbClr val="FFFF00"/>
                </a:solidFill>
                <a:latin typeface="Consolas"/>
                <a:ea typeface="Consolas"/>
                <a:cs typeface="Consolas"/>
                <a:sym typeface="Consolas"/>
              </a:rPr>
              <a:t>.umap</a:t>
            </a:r>
            <a:r>
              <a:rPr lang="en-GB">
                <a:solidFill>
                  <a:schemeClr val="lt1"/>
                </a:solidFill>
              </a:rPr>
              <a:t> files</a:t>
            </a:r>
          </a:p>
          <a:p>
            <a:pPr indent="-800100" lvl="0" marL="914400" rtl="0">
              <a:spcBef>
                <a:spcPts val="0"/>
              </a:spcBef>
              <a:spcAft>
                <a:spcPts val="0"/>
              </a:spcAft>
            </a:pPr>
            <a:r>
              <a:rPr lang="en-GB"/>
              <a:t>Setup a plain repository on www.GitHub.com</a:t>
            </a:r>
          </a:p>
          <a:p>
            <a:pPr indent="-800100" lvl="0" marL="914400" rtl="0">
              <a:spcBef>
                <a:spcPts val="0"/>
              </a:spcBef>
            </a:pPr>
            <a:r>
              <a:rPr lang="en-GB">
                <a:solidFill>
                  <a:schemeClr val="lt1"/>
                </a:solidFill>
              </a:rPr>
              <a:t>Connect SourceTree to GitHub &amp; push.</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0" st="0"/>
                                            </p:txEl>
                                          </p:spTgt>
                                        </p:tgtEl>
                                        <p:attrNameLst>
                                          <p:attrName>style.visibility</p:attrName>
                                        </p:attrNameLst>
                                      </p:cBhvr>
                                      <p:to>
                                        <p:strVal val="visible"/>
                                      </p:to>
                                    </p:set>
                                    <p:animEffect filter="fade" transition="in">
                                      <p:cBhvr>
                                        <p:cTn dur="1000"/>
                                        <p:tgtEl>
                                          <p:spTgt spid="21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1" st="1"/>
                                            </p:txEl>
                                          </p:spTgt>
                                        </p:tgtEl>
                                        <p:attrNameLst>
                                          <p:attrName>style.visibility</p:attrName>
                                        </p:attrNameLst>
                                      </p:cBhvr>
                                      <p:to>
                                        <p:strVal val="visible"/>
                                      </p:to>
                                    </p:set>
                                    <p:animEffect filter="fade" transition="in">
                                      <p:cBhvr>
                                        <p:cTn dur="1000"/>
                                        <p:tgtEl>
                                          <p:spTgt spid="21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2" st="2"/>
                                            </p:txEl>
                                          </p:spTgt>
                                        </p:tgtEl>
                                        <p:attrNameLst>
                                          <p:attrName>style.visibility</p:attrName>
                                        </p:attrNameLst>
                                      </p:cBhvr>
                                      <p:to>
                                        <p:strVal val="visible"/>
                                      </p:to>
                                    </p:set>
                                    <p:animEffect filter="fade" transition="in">
                                      <p:cBhvr>
                                        <p:cTn dur="1000"/>
                                        <p:tgtEl>
                                          <p:spTgt spid="21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3" st="3"/>
                                            </p:txEl>
                                          </p:spTgt>
                                        </p:tgtEl>
                                        <p:attrNameLst>
                                          <p:attrName>style.visibility</p:attrName>
                                        </p:attrNameLst>
                                      </p:cBhvr>
                                      <p:to>
                                        <p:strVal val="visible"/>
                                      </p:to>
                                    </p:set>
                                    <p:animEffect filter="fade" transition="in">
                                      <p:cBhvr>
                                        <p:cTn dur="1000"/>
                                        <p:tgtEl>
                                          <p:spTgt spid="21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4" st="4"/>
                                            </p:txEl>
                                          </p:spTgt>
                                        </p:tgtEl>
                                        <p:attrNameLst>
                                          <p:attrName>style.visibility</p:attrName>
                                        </p:attrNameLst>
                                      </p:cBhvr>
                                      <p:to>
                                        <p:strVal val="visible"/>
                                      </p:to>
                                    </p:set>
                                    <p:animEffect filter="fade" transition="in">
                                      <p:cBhvr>
                                        <p:cTn dur="1000"/>
                                        <p:tgtEl>
                                          <p:spTgt spid="21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5" st="5"/>
                                            </p:txEl>
                                          </p:spTgt>
                                        </p:tgtEl>
                                        <p:attrNameLst>
                                          <p:attrName>style.visibility</p:attrName>
                                        </p:attrNameLst>
                                      </p:cBhvr>
                                      <p:to>
                                        <p:strVal val="visible"/>
                                      </p:to>
                                    </p:set>
                                    <p:animEffect filter="fade" transition="in">
                                      <p:cBhvr>
                                        <p:cTn dur="1000"/>
                                        <p:tgtEl>
                                          <p:spTgt spid="21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5" name="Shape 1205"/>
        <p:cNvGrpSpPr/>
        <p:nvPr/>
      </p:nvGrpSpPr>
      <p:grpSpPr>
        <a:xfrm>
          <a:off x="0" y="0"/>
          <a:ext cx="0" cy="0"/>
          <a:chOff x="0" y="0"/>
          <a:chExt cx="0" cy="0"/>
        </a:xfrm>
      </p:grpSpPr>
      <p:sp>
        <p:nvSpPr>
          <p:cNvPr id="1206" name="Shape 120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 Suspicion Behaviour</a:t>
            </a:r>
          </a:p>
        </p:txBody>
      </p:sp>
      <p:sp>
        <p:nvSpPr>
          <p:cNvPr id="1207" name="Shape 120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 new blackboard variable.</a:t>
            </a:r>
          </a:p>
          <a:p>
            <a:pPr indent="-800100" lvl="0" marL="914400" rtl="0">
              <a:spcBef>
                <a:spcPts val="0"/>
              </a:spcBef>
              <a:spcAft>
                <a:spcPts val="0"/>
              </a:spcAft>
            </a:pPr>
            <a:r>
              <a:rPr lang="en-GB"/>
              <a:t>E.g. </a:t>
            </a:r>
            <a:r>
              <a:rPr lang="en-GB">
                <a:solidFill>
                  <a:srgbClr val="FFFF00"/>
                </a:solidFill>
                <a:latin typeface="Consolas"/>
                <a:ea typeface="Consolas"/>
                <a:cs typeface="Consolas"/>
                <a:sym typeface="Consolas"/>
              </a:rPr>
              <a:t>LastSeenLocation</a:t>
            </a:r>
            <a:r>
              <a:rPr lang="en-GB"/>
              <a:t>.</a:t>
            </a:r>
          </a:p>
          <a:p>
            <a:pPr indent="-800100" lvl="0" marL="914400" rtl="0">
              <a:spcBef>
                <a:spcPts val="0"/>
              </a:spcBef>
              <a:spcAft>
                <a:spcPts val="0"/>
              </a:spcAft>
            </a:pPr>
            <a:r>
              <a:rPr lang="en-GB"/>
              <a:t>Set with a service.</a:t>
            </a:r>
          </a:p>
          <a:p>
            <a:pPr indent="-800100" lvl="0" marL="914400" rtl="0">
              <a:spcBef>
                <a:spcPts val="0"/>
              </a:spcBef>
              <a:spcAft>
                <a:spcPts val="0"/>
              </a:spcAft>
            </a:pPr>
            <a:r>
              <a:rPr lang="en-GB"/>
              <a:t>Then set move to that location.</a:t>
            </a:r>
          </a:p>
          <a:p>
            <a:pPr indent="-800100" lvl="0" marL="914400" rtl="0">
              <a:spcBef>
                <a:spcPts val="0"/>
              </a:spcBef>
              <a:spcAft>
                <a:spcPts val="0"/>
              </a:spcAft>
            </a:pPr>
            <a:r>
              <a:rPr lang="en-GB"/>
              <a:t>Unset when visited.</a:t>
            </a:r>
          </a:p>
          <a:p>
            <a:pPr indent="-800100" lvl="0" marL="914400" rtl="0">
              <a:spcBef>
                <a:spcPts val="0"/>
              </a:spcBef>
            </a:pPr>
            <a:r>
              <a:rPr lang="en-GB"/>
              <a:t>Any tweaks to make it more natural?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0" st="0"/>
                                            </p:txEl>
                                          </p:spTgt>
                                        </p:tgtEl>
                                        <p:attrNameLst>
                                          <p:attrName>style.visibility</p:attrName>
                                        </p:attrNameLst>
                                      </p:cBhvr>
                                      <p:to>
                                        <p:strVal val="visible"/>
                                      </p:to>
                                    </p:set>
                                    <p:animEffect filter="fade" transition="in">
                                      <p:cBhvr>
                                        <p:cTn dur="1000"/>
                                        <p:tgtEl>
                                          <p:spTgt spid="120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1" st="1"/>
                                            </p:txEl>
                                          </p:spTgt>
                                        </p:tgtEl>
                                        <p:attrNameLst>
                                          <p:attrName>style.visibility</p:attrName>
                                        </p:attrNameLst>
                                      </p:cBhvr>
                                      <p:to>
                                        <p:strVal val="visible"/>
                                      </p:to>
                                    </p:set>
                                    <p:animEffect filter="fade" transition="in">
                                      <p:cBhvr>
                                        <p:cTn dur="1000"/>
                                        <p:tgtEl>
                                          <p:spTgt spid="120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2" st="2"/>
                                            </p:txEl>
                                          </p:spTgt>
                                        </p:tgtEl>
                                        <p:attrNameLst>
                                          <p:attrName>style.visibility</p:attrName>
                                        </p:attrNameLst>
                                      </p:cBhvr>
                                      <p:to>
                                        <p:strVal val="visible"/>
                                      </p:to>
                                    </p:set>
                                    <p:animEffect filter="fade" transition="in">
                                      <p:cBhvr>
                                        <p:cTn dur="1000"/>
                                        <p:tgtEl>
                                          <p:spTgt spid="120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3" st="3"/>
                                            </p:txEl>
                                          </p:spTgt>
                                        </p:tgtEl>
                                        <p:attrNameLst>
                                          <p:attrName>style.visibility</p:attrName>
                                        </p:attrNameLst>
                                      </p:cBhvr>
                                      <p:to>
                                        <p:strVal val="visible"/>
                                      </p:to>
                                    </p:set>
                                    <p:animEffect filter="fade" transition="in">
                                      <p:cBhvr>
                                        <p:cTn dur="1000"/>
                                        <p:tgtEl>
                                          <p:spTgt spid="120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4" st="4"/>
                                            </p:txEl>
                                          </p:spTgt>
                                        </p:tgtEl>
                                        <p:attrNameLst>
                                          <p:attrName>style.visibility</p:attrName>
                                        </p:attrNameLst>
                                      </p:cBhvr>
                                      <p:to>
                                        <p:strVal val="visible"/>
                                      </p:to>
                                    </p:set>
                                    <p:animEffect filter="fade" transition="in">
                                      <p:cBhvr>
                                        <p:cTn dur="1000"/>
                                        <p:tgtEl>
                                          <p:spTgt spid="120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5" st="5"/>
                                            </p:txEl>
                                          </p:spTgt>
                                        </p:tgtEl>
                                        <p:attrNameLst>
                                          <p:attrName>style.visibility</p:attrName>
                                        </p:attrNameLst>
                                      </p:cBhvr>
                                      <p:to>
                                        <p:strVal val="visible"/>
                                      </p:to>
                                    </p:set>
                                    <p:animEffect filter="fade" transition="in">
                                      <p:cBhvr>
                                        <p:cTn dur="1000"/>
                                        <p:tgtEl>
                                          <p:spTgt spid="1207">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1" name="Shape 1211"/>
        <p:cNvGrpSpPr/>
        <p:nvPr/>
      </p:nvGrpSpPr>
      <p:grpSpPr>
        <a:xfrm>
          <a:off x="0" y="0"/>
          <a:ext cx="0" cy="0"/>
          <a:chOff x="0" y="0"/>
          <a:chExt cx="0" cy="0"/>
        </a:xfrm>
      </p:grpSpPr>
      <p:sp>
        <p:nvSpPr>
          <p:cNvPr id="1212" name="Shape 121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Tweaking AI Behaviour</a:t>
            </a:r>
          </a:p>
        </p:txBody>
      </p:sp>
      <p:sp>
        <p:nvSpPr>
          <p:cNvPr id="1213" name="Shape 121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7" name="Shape 1217"/>
        <p:cNvGrpSpPr/>
        <p:nvPr/>
      </p:nvGrpSpPr>
      <p:grpSpPr>
        <a:xfrm>
          <a:off x="0" y="0"/>
          <a:ext cx="0" cy="0"/>
          <a:chOff x="0" y="0"/>
          <a:chExt cx="0" cy="0"/>
        </a:xfrm>
      </p:grpSpPr>
      <p:sp>
        <p:nvSpPr>
          <p:cNvPr id="1218" name="Shape 121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19" name="Shape 121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Preventing Behaviour Tree </a:t>
            </a:r>
            <a:r>
              <a:rPr lang="en-GB"/>
              <a:t>flicker</a:t>
            </a:r>
            <a:r>
              <a:rPr lang="en-GB"/>
              <a:t>.</a:t>
            </a:r>
          </a:p>
          <a:p>
            <a:pPr indent="-800100" lvl="0" marL="914400" rtl="0">
              <a:spcBef>
                <a:spcPts val="0"/>
              </a:spcBef>
            </a:pPr>
            <a:r>
              <a:rPr lang="en-GB"/>
              <a:t>Creating mutually exclusive states.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9">
                                            <p:txEl>
                                              <p:pRg end="0" st="0"/>
                                            </p:txEl>
                                          </p:spTgt>
                                        </p:tgtEl>
                                        <p:attrNameLst>
                                          <p:attrName>style.visibility</p:attrName>
                                        </p:attrNameLst>
                                      </p:cBhvr>
                                      <p:to>
                                        <p:strVal val="visible"/>
                                      </p:to>
                                    </p:set>
                                    <p:animEffect filter="fade" transition="in">
                                      <p:cBhvr>
                                        <p:cTn dur="1000"/>
                                        <p:tgtEl>
                                          <p:spTgt spid="12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9">
                                            <p:txEl>
                                              <p:pRg end="1" st="1"/>
                                            </p:txEl>
                                          </p:spTgt>
                                        </p:tgtEl>
                                        <p:attrNameLst>
                                          <p:attrName>style.visibility</p:attrName>
                                        </p:attrNameLst>
                                      </p:cBhvr>
                                      <p:to>
                                        <p:strVal val="visible"/>
                                      </p:to>
                                    </p:set>
                                    <p:animEffect filter="fade" transition="in">
                                      <p:cBhvr>
                                        <p:cTn dur="1000"/>
                                        <p:tgtEl>
                                          <p:spTgt spid="1219">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3" name="Shape 1223"/>
        <p:cNvGrpSpPr/>
        <p:nvPr/>
      </p:nvGrpSpPr>
      <p:grpSpPr>
        <a:xfrm>
          <a:off x="0" y="0"/>
          <a:ext cx="0" cy="0"/>
          <a:chOff x="0" y="0"/>
          <a:chExt cx="0" cy="0"/>
        </a:xfrm>
      </p:grpSpPr>
      <p:sp>
        <p:nvSpPr>
          <p:cNvPr id="1224" name="Shape 122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Make All States Mutually Exclusive</a:t>
            </a:r>
          </a:p>
        </p:txBody>
      </p:sp>
      <p:sp>
        <p:nvSpPr>
          <p:cNvPr id="1225" name="Shape 122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Enemy should give us breathing space.</a:t>
            </a:r>
          </a:p>
          <a:p>
            <a:pPr indent="-800100" lvl="0" marL="914400" rtl="0">
              <a:spcBef>
                <a:spcPts val="0"/>
              </a:spcBef>
              <a:spcAft>
                <a:spcPts val="0"/>
              </a:spcAft>
            </a:pPr>
            <a:r>
              <a:rPr lang="en-GB"/>
              <a:t>Shouldn’t be suspicious if can chase.</a:t>
            </a:r>
          </a:p>
          <a:p>
            <a:pPr indent="-800100" lvl="0" marL="914400" rtl="0">
              <a:spcBef>
                <a:spcPts val="0"/>
              </a:spcBef>
            </a:pPr>
            <a:r>
              <a:rPr lang="en-GB"/>
              <a:t>Shouldn’t chase if we are already close.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5">
                                            <p:txEl>
                                              <p:pRg end="0" st="0"/>
                                            </p:txEl>
                                          </p:spTgt>
                                        </p:tgtEl>
                                        <p:attrNameLst>
                                          <p:attrName>style.visibility</p:attrName>
                                        </p:attrNameLst>
                                      </p:cBhvr>
                                      <p:to>
                                        <p:strVal val="visible"/>
                                      </p:to>
                                    </p:set>
                                    <p:animEffect filter="fade" transition="in">
                                      <p:cBhvr>
                                        <p:cTn dur="1000"/>
                                        <p:tgtEl>
                                          <p:spTgt spid="122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5">
                                            <p:txEl>
                                              <p:pRg end="1" st="1"/>
                                            </p:txEl>
                                          </p:spTgt>
                                        </p:tgtEl>
                                        <p:attrNameLst>
                                          <p:attrName>style.visibility</p:attrName>
                                        </p:attrNameLst>
                                      </p:cBhvr>
                                      <p:to>
                                        <p:strVal val="visible"/>
                                      </p:to>
                                    </p:set>
                                    <p:animEffect filter="fade" transition="in">
                                      <p:cBhvr>
                                        <p:cTn dur="1000"/>
                                        <p:tgtEl>
                                          <p:spTgt spid="122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5">
                                            <p:txEl>
                                              <p:pRg end="2" st="2"/>
                                            </p:txEl>
                                          </p:spTgt>
                                        </p:tgtEl>
                                        <p:attrNameLst>
                                          <p:attrName>style.visibility</p:attrName>
                                        </p:attrNameLst>
                                      </p:cBhvr>
                                      <p:to>
                                        <p:strVal val="visible"/>
                                      </p:to>
                                    </p:set>
                                    <p:animEffect filter="fade" transition="in">
                                      <p:cBhvr>
                                        <p:cTn dur="1000"/>
                                        <p:tgtEl>
                                          <p:spTgt spid="122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9" name="Shape 1229"/>
        <p:cNvGrpSpPr/>
        <p:nvPr/>
      </p:nvGrpSpPr>
      <p:grpSpPr>
        <a:xfrm>
          <a:off x="0" y="0"/>
          <a:ext cx="0" cy="0"/>
          <a:chOff x="0" y="0"/>
          <a:chExt cx="0" cy="0"/>
        </a:xfrm>
      </p:grpSpPr>
      <p:sp>
        <p:nvSpPr>
          <p:cNvPr id="1230" name="Shape 123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Debugging AI Behaviour</a:t>
            </a:r>
          </a:p>
        </p:txBody>
      </p:sp>
      <p:sp>
        <p:nvSpPr>
          <p:cNvPr id="1231" name="Shape 123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5" name="Shape 1235"/>
        <p:cNvGrpSpPr/>
        <p:nvPr/>
      </p:nvGrpSpPr>
      <p:grpSpPr>
        <a:xfrm>
          <a:off x="0" y="0"/>
          <a:ext cx="0" cy="0"/>
          <a:chOff x="0" y="0"/>
          <a:chExt cx="0" cy="0"/>
        </a:xfrm>
      </p:grpSpPr>
      <p:sp>
        <p:nvSpPr>
          <p:cNvPr id="1236" name="Shape 123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37" name="Shape 123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Viewing behaviour while playing.</a:t>
            </a:r>
          </a:p>
          <a:p>
            <a:pPr indent="-800100" lvl="0" marL="914400" rtl="0">
              <a:spcBef>
                <a:spcPts val="0"/>
              </a:spcBef>
              <a:spcAft>
                <a:spcPts val="0"/>
              </a:spcAft>
            </a:pPr>
            <a:r>
              <a:rPr lang="en-GB"/>
              <a:t>Using tags on Actors.</a:t>
            </a:r>
          </a:p>
          <a:p>
            <a:pPr indent="-800100" lvl="0" marL="914400" rtl="0">
              <a:spcBef>
                <a:spcPts val="0"/>
              </a:spcBef>
              <a:spcAft>
                <a:spcPts val="0"/>
              </a:spcAft>
            </a:pPr>
            <a:r>
              <a:rPr lang="en-GB"/>
              <a:t>Revising interrupting tasks.</a:t>
            </a:r>
          </a:p>
          <a:p>
            <a:pPr indent="-800100" lvl="0" marL="914400" rtl="0">
              <a:spcBef>
                <a:spcPts val="0"/>
              </a:spcBef>
            </a:pPr>
            <a:r>
              <a:rPr lang="en-GB"/>
              <a:t>Adding in multiple actors.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7">
                                            <p:txEl>
                                              <p:pRg end="0" st="0"/>
                                            </p:txEl>
                                          </p:spTgt>
                                        </p:tgtEl>
                                        <p:attrNameLst>
                                          <p:attrName>style.visibility</p:attrName>
                                        </p:attrNameLst>
                                      </p:cBhvr>
                                      <p:to>
                                        <p:strVal val="visible"/>
                                      </p:to>
                                    </p:set>
                                    <p:animEffect filter="fade" transition="in">
                                      <p:cBhvr>
                                        <p:cTn dur="1000"/>
                                        <p:tgtEl>
                                          <p:spTgt spid="12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7">
                                            <p:txEl>
                                              <p:pRg end="1" st="1"/>
                                            </p:txEl>
                                          </p:spTgt>
                                        </p:tgtEl>
                                        <p:attrNameLst>
                                          <p:attrName>style.visibility</p:attrName>
                                        </p:attrNameLst>
                                      </p:cBhvr>
                                      <p:to>
                                        <p:strVal val="visible"/>
                                      </p:to>
                                    </p:set>
                                    <p:animEffect filter="fade" transition="in">
                                      <p:cBhvr>
                                        <p:cTn dur="1000"/>
                                        <p:tgtEl>
                                          <p:spTgt spid="12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7">
                                            <p:txEl>
                                              <p:pRg end="2" st="2"/>
                                            </p:txEl>
                                          </p:spTgt>
                                        </p:tgtEl>
                                        <p:attrNameLst>
                                          <p:attrName>style.visibility</p:attrName>
                                        </p:attrNameLst>
                                      </p:cBhvr>
                                      <p:to>
                                        <p:strVal val="visible"/>
                                      </p:to>
                                    </p:set>
                                    <p:animEffect filter="fade" transition="in">
                                      <p:cBhvr>
                                        <p:cTn dur="1000"/>
                                        <p:tgtEl>
                                          <p:spTgt spid="123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7">
                                            <p:txEl>
                                              <p:pRg end="3" st="3"/>
                                            </p:txEl>
                                          </p:spTgt>
                                        </p:tgtEl>
                                        <p:attrNameLst>
                                          <p:attrName>style.visibility</p:attrName>
                                        </p:attrNameLst>
                                      </p:cBhvr>
                                      <p:to>
                                        <p:strVal val="visible"/>
                                      </p:to>
                                    </p:set>
                                    <p:animEffect filter="fade" transition="in">
                                      <p:cBhvr>
                                        <p:cTn dur="1000"/>
                                        <p:tgtEl>
                                          <p:spTgt spid="123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1" name="Shape 1241"/>
        <p:cNvGrpSpPr/>
        <p:nvPr/>
      </p:nvGrpSpPr>
      <p:grpSpPr>
        <a:xfrm>
          <a:off x="0" y="0"/>
          <a:ext cx="0" cy="0"/>
          <a:chOff x="0" y="0"/>
          <a:chExt cx="0" cy="0"/>
        </a:xfrm>
      </p:grpSpPr>
      <p:sp>
        <p:nvSpPr>
          <p:cNvPr id="1242" name="Shape 124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Debug Two Enemies</a:t>
            </a:r>
          </a:p>
        </p:txBody>
      </p:sp>
      <p:sp>
        <p:nvSpPr>
          <p:cNvPr id="1243" name="Shape 124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Put two enemies in the scene.</a:t>
            </a:r>
          </a:p>
          <a:p>
            <a:pPr indent="-800100" lvl="0" marL="914400" rtl="0">
              <a:spcBef>
                <a:spcPts val="0"/>
              </a:spcBef>
              <a:spcAft>
                <a:spcPts val="0"/>
              </a:spcAft>
            </a:pPr>
            <a:r>
              <a:rPr lang="en-GB"/>
              <a:t>Observe the behaviour.</a:t>
            </a:r>
          </a:p>
          <a:p>
            <a:pPr indent="-800100" lvl="0" marL="914400" rtl="0">
              <a:spcBef>
                <a:spcPts val="0"/>
              </a:spcBef>
              <a:spcAft>
                <a:spcPts val="0"/>
              </a:spcAft>
            </a:pPr>
            <a:r>
              <a:rPr lang="en-GB"/>
              <a:t>What happens?</a:t>
            </a:r>
          </a:p>
          <a:p>
            <a:pPr indent="-800100" lvl="0" marL="914400" rtl="0">
              <a:spcBef>
                <a:spcPts val="0"/>
              </a:spcBef>
            </a:pPr>
            <a:r>
              <a:rPr lang="en-GB"/>
              <a:t>Can you think of a fix?</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3">
                                            <p:txEl>
                                              <p:pRg end="0" st="0"/>
                                            </p:txEl>
                                          </p:spTgt>
                                        </p:tgtEl>
                                        <p:attrNameLst>
                                          <p:attrName>style.visibility</p:attrName>
                                        </p:attrNameLst>
                                      </p:cBhvr>
                                      <p:to>
                                        <p:strVal val="visible"/>
                                      </p:to>
                                    </p:set>
                                    <p:animEffect filter="fade" transition="in">
                                      <p:cBhvr>
                                        <p:cTn dur="1000"/>
                                        <p:tgtEl>
                                          <p:spTgt spid="124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3">
                                            <p:txEl>
                                              <p:pRg end="1" st="1"/>
                                            </p:txEl>
                                          </p:spTgt>
                                        </p:tgtEl>
                                        <p:attrNameLst>
                                          <p:attrName>style.visibility</p:attrName>
                                        </p:attrNameLst>
                                      </p:cBhvr>
                                      <p:to>
                                        <p:strVal val="visible"/>
                                      </p:to>
                                    </p:set>
                                    <p:animEffect filter="fade" transition="in">
                                      <p:cBhvr>
                                        <p:cTn dur="1000"/>
                                        <p:tgtEl>
                                          <p:spTgt spid="124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3">
                                            <p:txEl>
                                              <p:pRg end="2" st="2"/>
                                            </p:txEl>
                                          </p:spTgt>
                                        </p:tgtEl>
                                        <p:attrNameLst>
                                          <p:attrName>style.visibility</p:attrName>
                                        </p:attrNameLst>
                                      </p:cBhvr>
                                      <p:to>
                                        <p:strVal val="visible"/>
                                      </p:to>
                                    </p:set>
                                    <p:animEffect filter="fade" transition="in">
                                      <p:cBhvr>
                                        <p:cTn dur="1000"/>
                                        <p:tgtEl>
                                          <p:spTgt spid="124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3">
                                            <p:txEl>
                                              <p:pRg end="3" st="3"/>
                                            </p:txEl>
                                          </p:spTgt>
                                        </p:tgtEl>
                                        <p:attrNameLst>
                                          <p:attrName>style.visibility</p:attrName>
                                        </p:attrNameLst>
                                      </p:cBhvr>
                                      <p:to>
                                        <p:strVal val="visible"/>
                                      </p:to>
                                    </p:set>
                                    <p:animEffect filter="fade" transition="in">
                                      <p:cBhvr>
                                        <p:cTn dur="1000"/>
                                        <p:tgtEl>
                                          <p:spTgt spid="124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7" name="Shape 1247"/>
        <p:cNvGrpSpPr/>
        <p:nvPr/>
      </p:nvGrpSpPr>
      <p:grpSpPr>
        <a:xfrm>
          <a:off x="0" y="0"/>
          <a:ext cx="0" cy="0"/>
          <a:chOff x="0" y="0"/>
          <a:chExt cx="0" cy="0"/>
        </a:xfrm>
      </p:grpSpPr>
      <p:sp>
        <p:nvSpPr>
          <p:cNvPr id="1248" name="Shape 124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a:spcBef>
                <a:spcPts val="0"/>
              </a:spcBef>
              <a:buNone/>
            </a:pPr>
            <a:r>
              <a:rPr lang="en-GB"/>
              <a:t>Refactoring to a Gun Actor</a:t>
            </a:r>
          </a:p>
          <a:p>
            <a:pPr lvl="0" rtl="0">
              <a:spcBef>
                <a:spcPts val="0"/>
              </a:spcBef>
              <a:buNone/>
            </a:pPr>
            <a:r>
              <a:t/>
            </a:r>
            <a:endParaRPr/>
          </a:p>
        </p:txBody>
      </p:sp>
      <p:sp>
        <p:nvSpPr>
          <p:cNvPr id="1249" name="Shape 124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3" name="Shape 1253"/>
        <p:cNvGrpSpPr/>
        <p:nvPr/>
      </p:nvGrpSpPr>
      <p:grpSpPr>
        <a:xfrm>
          <a:off x="0" y="0"/>
          <a:ext cx="0" cy="0"/>
          <a:chOff x="0" y="0"/>
          <a:chExt cx="0" cy="0"/>
        </a:xfrm>
      </p:grpSpPr>
      <p:sp>
        <p:nvSpPr>
          <p:cNvPr id="1254" name="Shape 125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55" name="Shape 125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Gun actor.</a:t>
            </a:r>
          </a:p>
          <a:p>
            <a:pPr indent="-800100" lvl="0" marL="914400" rtl="0">
              <a:spcBef>
                <a:spcPts val="0"/>
              </a:spcBef>
              <a:spcAft>
                <a:spcPts val="0"/>
              </a:spcAft>
            </a:pPr>
            <a:r>
              <a:rPr lang="en-GB"/>
              <a:t>Move the firing code over.</a:t>
            </a:r>
          </a:p>
          <a:p>
            <a:pPr indent="-800100" lvl="0" marL="914400" rtl="0">
              <a:spcBef>
                <a:spcPts val="0"/>
              </a:spcBef>
            </a:pPr>
            <a:r>
              <a:rPr lang="en-GB"/>
              <a:t>Revising refactoring.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5">
                                            <p:txEl>
                                              <p:pRg end="0" st="0"/>
                                            </p:txEl>
                                          </p:spTgt>
                                        </p:tgtEl>
                                        <p:attrNameLst>
                                          <p:attrName>style.visibility</p:attrName>
                                        </p:attrNameLst>
                                      </p:cBhvr>
                                      <p:to>
                                        <p:strVal val="visible"/>
                                      </p:to>
                                    </p:set>
                                    <p:animEffect filter="fade" transition="in">
                                      <p:cBhvr>
                                        <p:cTn dur="1000"/>
                                        <p:tgtEl>
                                          <p:spTgt spid="12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5">
                                            <p:txEl>
                                              <p:pRg end="1" st="1"/>
                                            </p:txEl>
                                          </p:spTgt>
                                        </p:tgtEl>
                                        <p:attrNameLst>
                                          <p:attrName>style.visibility</p:attrName>
                                        </p:attrNameLst>
                                      </p:cBhvr>
                                      <p:to>
                                        <p:strVal val="visible"/>
                                      </p:to>
                                    </p:set>
                                    <p:animEffect filter="fade" transition="in">
                                      <p:cBhvr>
                                        <p:cTn dur="1000"/>
                                        <p:tgtEl>
                                          <p:spTgt spid="12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5">
                                            <p:txEl>
                                              <p:pRg end="2" st="2"/>
                                            </p:txEl>
                                          </p:spTgt>
                                        </p:tgtEl>
                                        <p:attrNameLst>
                                          <p:attrName>style.visibility</p:attrName>
                                        </p:attrNameLst>
                                      </p:cBhvr>
                                      <p:to>
                                        <p:strVal val="visible"/>
                                      </p:to>
                                    </p:set>
                                    <p:animEffect filter="fade" transition="in">
                                      <p:cBhvr>
                                        <p:cTn dur="1000"/>
                                        <p:tgtEl>
                                          <p:spTgt spid="125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9" name="Shape 1259"/>
        <p:cNvGrpSpPr/>
        <p:nvPr/>
      </p:nvGrpSpPr>
      <p:grpSpPr>
        <a:xfrm>
          <a:off x="0" y="0"/>
          <a:ext cx="0" cy="0"/>
          <a:chOff x="0" y="0"/>
          <a:chExt cx="0" cy="0"/>
        </a:xfrm>
      </p:grpSpPr>
      <p:sp>
        <p:nvSpPr>
          <p:cNvPr id="1260" name="Shape 126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Do the Refactor</a:t>
            </a:r>
          </a:p>
        </p:txBody>
      </p:sp>
      <p:sp>
        <p:nvSpPr>
          <p:cNvPr id="1261" name="Shape 126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an new C++ class.</a:t>
            </a:r>
          </a:p>
          <a:p>
            <a:pPr indent="-800100" lvl="0" marL="914400" rtl="0">
              <a:spcBef>
                <a:spcPts val="0"/>
              </a:spcBef>
              <a:spcAft>
                <a:spcPts val="0"/>
              </a:spcAft>
            </a:pPr>
            <a:r>
              <a:rPr lang="en-GB"/>
              <a:t>Move the default sub objects over.</a:t>
            </a:r>
          </a:p>
          <a:p>
            <a:pPr indent="-800100" lvl="0" marL="914400" rtl="0">
              <a:spcBef>
                <a:spcPts val="0"/>
              </a:spcBef>
              <a:spcAft>
                <a:spcPts val="0"/>
              </a:spcAft>
            </a:pPr>
            <a:r>
              <a:rPr lang="en-GB"/>
              <a:t>Move the </a:t>
            </a:r>
            <a:r>
              <a:rPr lang="en-GB">
                <a:solidFill>
                  <a:srgbClr val="FFFF00"/>
                </a:solidFill>
                <a:latin typeface="Consolas"/>
                <a:ea typeface="Consolas"/>
                <a:cs typeface="Consolas"/>
                <a:sym typeface="Consolas"/>
              </a:rPr>
              <a:t>OnFire()</a:t>
            </a:r>
            <a:r>
              <a:rPr lang="en-GB"/>
              <a:t> code.</a:t>
            </a:r>
          </a:p>
          <a:p>
            <a:pPr indent="-800100" lvl="0" marL="914400" rtl="0">
              <a:spcBef>
                <a:spcPts val="0"/>
              </a:spcBef>
              <a:spcAft>
                <a:spcPts val="0"/>
              </a:spcAft>
            </a:pPr>
            <a:r>
              <a:rPr lang="en-GB"/>
              <a:t>What else needs to move for this to work?</a:t>
            </a:r>
          </a:p>
          <a:p>
            <a:pPr indent="-800100" lvl="0" marL="914400" rtl="0">
              <a:spcBef>
                <a:spcPts val="0"/>
              </a:spcBef>
            </a:pPr>
            <a:r>
              <a:rPr lang="en-GB"/>
              <a:t>It won’t work but make it compile.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1">
                                            <p:txEl>
                                              <p:pRg end="0" st="0"/>
                                            </p:txEl>
                                          </p:spTgt>
                                        </p:tgtEl>
                                        <p:attrNameLst>
                                          <p:attrName>style.visibility</p:attrName>
                                        </p:attrNameLst>
                                      </p:cBhvr>
                                      <p:to>
                                        <p:strVal val="visible"/>
                                      </p:to>
                                    </p:set>
                                    <p:animEffect filter="fade" transition="in">
                                      <p:cBhvr>
                                        <p:cTn dur="1000"/>
                                        <p:tgtEl>
                                          <p:spTgt spid="126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1">
                                            <p:txEl>
                                              <p:pRg end="1" st="1"/>
                                            </p:txEl>
                                          </p:spTgt>
                                        </p:tgtEl>
                                        <p:attrNameLst>
                                          <p:attrName>style.visibility</p:attrName>
                                        </p:attrNameLst>
                                      </p:cBhvr>
                                      <p:to>
                                        <p:strVal val="visible"/>
                                      </p:to>
                                    </p:set>
                                    <p:animEffect filter="fade" transition="in">
                                      <p:cBhvr>
                                        <p:cTn dur="1000"/>
                                        <p:tgtEl>
                                          <p:spTgt spid="126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1">
                                            <p:txEl>
                                              <p:pRg end="2" st="2"/>
                                            </p:txEl>
                                          </p:spTgt>
                                        </p:tgtEl>
                                        <p:attrNameLst>
                                          <p:attrName>style.visibility</p:attrName>
                                        </p:attrNameLst>
                                      </p:cBhvr>
                                      <p:to>
                                        <p:strVal val="visible"/>
                                      </p:to>
                                    </p:set>
                                    <p:animEffect filter="fade" transition="in">
                                      <p:cBhvr>
                                        <p:cTn dur="1000"/>
                                        <p:tgtEl>
                                          <p:spTgt spid="126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1">
                                            <p:txEl>
                                              <p:pRg end="3" st="3"/>
                                            </p:txEl>
                                          </p:spTgt>
                                        </p:tgtEl>
                                        <p:attrNameLst>
                                          <p:attrName>style.visibility</p:attrName>
                                        </p:attrNameLst>
                                      </p:cBhvr>
                                      <p:to>
                                        <p:strVal val="visible"/>
                                      </p:to>
                                    </p:set>
                                    <p:animEffect filter="fade" transition="in">
                                      <p:cBhvr>
                                        <p:cTn dur="1000"/>
                                        <p:tgtEl>
                                          <p:spTgt spid="126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1">
                                            <p:txEl>
                                              <p:pRg end="4" st="4"/>
                                            </p:txEl>
                                          </p:spTgt>
                                        </p:tgtEl>
                                        <p:attrNameLst>
                                          <p:attrName>style.visibility</p:attrName>
                                        </p:attrNameLst>
                                      </p:cBhvr>
                                      <p:to>
                                        <p:strVal val="visible"/>
                                      </p:to>
                                    </p:set>
                                    <p:animEffect filter="fade" transition="in">
                                      <p:cBhvr>
                                        <p:cTn dur="1000"/>
                                        <p:tgtEl>
                                          <p:spTgt spid="1261">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Shape 22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Markdown &amp; Marketing</a:t>
            </a:r>
          </a:p>
        </p:txBody>
      </p:sp>
      <p:sp>
        <p:nvSpPr>
          <p:cNvPr id="222" name="Shape 22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4.12.5</a:t>
            </a:r>
          </a:p>
        </p:txBody>
      </p:sp>
    </p:spTree>
  </p:cSld>
  <p:clrMapOvr>
    <a:masterClrMapping/>
  </p:clrMapOvr>
</p:sld>
</file>

<file path=ppt/slides/slide1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5" name="Shape 1265"/>
        <p:cNvGrpSpPr/>
        <p:nvPr/>
      </p:nvGrpSpPr>
      <p:grpSpPr>
        <a:xfrm>
          <a:off x="0" y="0"/>
          <a:ext cx="0" cy="0"/>
          <a:chOff x="0" y="0"/>
          <a:chExt cx="0" cy="0"/>
        </a:xfrm>
      </p:grpSpPr>
      <p:sp>
        <p:nvSpPr>
          <p:cNvPr id="1266" name="Shape 126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Attaching Actors to Components</a:t>
            </a:r>
          </a:p>
        </p:txBody>
      </p:sp>
      <p:sp>
        <p:nvSpPr>
          <p:cNvPr id="1267" name="Shape 126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1" name="Shape 1271"/>
        <p:cNvGrpSpPr/>
        <p:nvPr/>
      </p:nvGrpSpPr>
      <p:grpSpPr>
        <a:xfrm>
          <a:off x="0" y="0"/>
          <a:ext cx="0" cy="0"/>
          <a:chOff x="0" y="0"/>
          <a:chExt cx="0" cy="0"/>
        </a:xfrm>
      </p:grpSpPr>
      <p:sp>
        <p:nvSpPr>
          <p:cNvPr id="1272" name="Shape 127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73" name="Shape 127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Revise spawning child actors.</a:t>
            </a:r>
          </a:p>
          <a:p>
            <a:pPr indent="-800100" lvl="0" marL="914400" rtl="0">
              <a:spcBef>
                <a:spcPts val="0"/>
              </a:spcBef>
              <a:spcAft>
                <a:spcPts val="0"/>
              </a:spcAft>
            </a:pPr>
            <a:r>
              <a:rPr lang="en-GB"/>
              <a:t>Attaching actors to sub-components.</a:t>
            </a:r>
          </a:p>
          <a:p>
            <a:pPr indent="-800100" lvl="0" marL="914400" rtl="0">
              <a:spcBef>
                <a:spcPts val="0"/>
              </a:spcBef>
            </a:pPr>
            <a:r>
              <a:rPr lang="en-GB"/>
              <a:t>Attachment rule to sockets.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3">
                                            <p:txEl>
                                              <p:pRg end="0" st="0"/>
                                            </p:txEl>
                                          </p:spTgt>
                                        </p:tgtEl>
                                        <p:attrNameLst>
                                          <p:attrName>style.visibility</p:attrName>
                                        </p:attrNameLst>
                                      </p:cBhvr>
                                      <p:to>
                                        <p:strVal val="visible"/>
                                      </p:to>
                                    </p:set>
                                    <p:animEffect filter="fade" transition="in">
                                      <p:cBhvr>
                                        <p:cTn dur="1000"/>
                                        <p:tgtEl>
                                          <p:spTgt spid="12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3">
                                            <p:txEl>
                                              <p:pRg end="1" st="1"/>
                                            </p:txEl>
                                          </p:spTgt>
                                        </p:tgtEl>
                                        <p:attrNameLst>
                                          <p:attrName>style.visibility</p:attrName>
                                        </p:attrNameLst>
                                      </p:cBhvr>
                                      <p:to>
                                        <p:strVal val="visible"/>
                                      </p:to>
                                    </p:set>
                                    <p:animEffect filter="fade" transition="in">
                                      <p:cBhvr>
                                        <p:cTn dur="1000"/>
                                        <p:tgtEl>
                                          <p:spTgt spid="12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3">
                                            <p:txEl>
                                              <p:pRg end="2" st="2"/>
                                            </p:txEl>
                                          </p:spTgt>
                                        </p:tgtEl>
                                        <p:attrNameLst>
                                          <p:attrName>style.visibility</p:attrName>
                                        </p:attrNameLst>
                                      </p:cBhvr>
                                      <p:to>
                                        <p:strVal val="visible"/>
                                      </p:to>
                                    </p:set>
                                    <p:animEffect filter="fade" transition="in">
                                      <p:cBhvr>
                                        <p:cTn dur="1000"/>
                                        <p:tgtEl>
                                          <p:spTgt spid="127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7" name="Shape 1277"/>
        <p:cNvGrpSpPr/>
        <p:nvPr/>
      </p:nvGrpSpPr>
      <p:grpSpPr>
        <a:xfrm>
          <a:off x="0" y="0"/>
          <a:ext cx="0" cy="0"/>
          <a:chOff x="0" y="0"/>
          <a:chExt cx="0" cy="0"/>
        </a:xfrm>
      </p:grpSpPr>
      <p:sp>
        <p:nvSpPr>
          <p:cNvPr id="1278" name="Shape 127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Spawn and Attach</a:t>
            </a:r>
          </a:p>
        </p:txBody>
      </p:sp>
      <p:sp>
        <p:nvSpPr>
          <p:cNvPr id="1279" name="Shape 127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variable for the gun blueprint.</a:t>
            </a:r>
          </a:p>
          <a:p>
            <a:pPr indent="-800100" lvl="0" marL="914400" rtl="0">
              <a:spcBef>
                <a:spcPts val="0"/>
              </a:spcBef>
              <a:spcAft>
                <a:spcPts val="0"/>
              </a:spcAft>
            </a:pPr>
            <a:r>
              <a:rPr lang="en-GB"/>
              <a:t>Spawn an instance of this.</a:t>
            </a:r>
          </a:p>
          <a:p>
            <a:pPr indent="-800100" lvl="0" marL="914400" rtl="0">
              <a:spcBef>
                <a:spcPts val="0"/>
              </a:spcBef>
              <a:spcAft>
                <a:spcPts val="0"/>
              </a:spcAft>
            </a:pPr>
            <a:r>
              <a:rPr lang="en-GB"/>
              <a:t>Attach the instance to the grip socket.</a:t>
            </a:r>
          </a:p>
          <a:p>
            <a:pPr indent="-800100" lvl="0" marL="914400" rtl="0">
              <a:spcBef>
                <a:spcPts val="0"/>
              </a:spcBef>
            </a:pPr>
            <a:r>
              <a:rPr lang="en-GB"/>
              <a:t>What else needs connecting?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9">
                                            <p:txEl>
                                              <p:pRg end="0" st="0"/>
                                            </p:txEl>
                                          </p:spTgt>
                                        </p:tgtEl>
                                        <p:attrNameLst>
                                          <p:attrName>style.visibility</p:attrName>
                                        </p:attrNameLst>
                                      </p:cBhvr>
                                      <p:to>
                                        <p:strVal val="visible"/>
                                      </p:to>
                                    </p:set>
                                    <p:animEffect filter="fade" transition="in">
                                      <p:cBhvr>
                                        <p:cTn dur="1000"/>
                                        <p:tgtEl>
                                          <p:spTgt spid="127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9">
                                            <p:txEl>
                                              <p:pRg end="1" st="1"/>
                                            </p:txEl>
                                          </p:spTgt>
                                        </p:tgtEl>
                                        <p:attrNameLst>
                                          <p:attrName>style.visibility</p:attrName>
                                        </p:attrNameLst>
                                      </p:cBhvr>
                                      <p:to>
                                        <p:strVal val="visible"/>
                                      </p:to>
                                    </p:set>
                                    <p:animEffect filter="fade" transition="in">
                                      <p:cBhvr>
                                        <p:cTn dur="1000"/>
                                        <p:tgtEl>
                                          <p:spTgt spid="127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9">
                                            <p:txEl>
                                              <p:pRg end="2" st="2"/>
                                            </p:txEl>
                                          </p:spTgt>
                                        </p:tgtEl>
                                        <p:attrNameLst>
                                          <p:attrName>style.visibility</p:attrName>
                                        </p:attrNameLst>
                                      </p:cBhvr>
                                      <p:to>
                                        <p:strVal val="visible"/>
                                      </p:to>
                                    </p:set>
                                    <p:animEffect filter="fade" transition="in">
                                      <p:cBhvr>
                                        <p:cTn dur="1000"/>
                                        <p:tgtEl>
                                          <p:spTgt spid="127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9">
                                            <p:txEl>
                                              <p:pRg end="3" st="3"/>
                                            </p:txEl>
                                          </p:spTgt>
                                        </p:tgtEl>
                                        <p:attrNameLst>
                                          <p:attrName>style.visibility</p:attrName>
                                        </p:attrNameLst>
                                      </p:cBhvr>
                                      <p:to>
                                        <p:strVal val="visible"/>
                                      </p:to>
                                    </p:set>
                                    <p:animEffect filter="fade" transition="in">
                                      <p:cBhvr>
                                        <p:cTn dur="1000"/>
                                        <p:tgtEl>
                                          <p:spTgt spid="127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3" name="Shape 1283"/>
        <p:cNvGrpSpPr/>
        <p:nvPr/>
      </p:nvGrpSpPr>
      <p:grpSpPr>
        <a:xfrm>
          <a:off x="0" y="0"/>
          <a:ext cx="0" cy="0"/>
          <a:chOff x="0" y="0"/>
          <a:chExt cx="0" cy="0"/>
        </a:xfrm>
      </p:grpSpPr>
      <p:sp>
        <p:nvSpPr>
          <p:cNvPr id="1284" name="Shape 128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Configuring the Gun</a:t>
            </a:r>
          </a:p>
        </p:txBody>
      </p:sp>
      <p:sp>
        <p:nvSpPr>
          <p:cNvPr id="1285" name="Shape 128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9" name="Shape 1289"/>
        <p:cNvGrpSpPr/>
        <p:nvPr/>
      </p:nvGrpSpPr>
      <p:grpSpPr>
        <a:xfrm>
          <a:off x="0" y="0"/>
          <a:ext cx="0" cy="0"/>
          <a:chOff x="0" y="0"/>
          <a:chExt cx="0" cy="0"/>
        </a:xfrm>
      </p:grpSpPr>
      <p:sp>
        <p:nvSpPr>
          <p:cNvPr id="1290" name="Shape 129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91" name="Shape 129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Playing montage animations.</a:t>
            </a:r>
          </a:p>
          <a:p>
            <a:pPr indent="-800100" lvl="0" marL="914400" rtl="0">
              <a:spcBef>
                <a:spcPts val="0"/>
              </a:spcBef>
              <a:spcAft>
                <a:spcPts val="0"/>
              </a:spcAft>
            </a:pPr>
            <a:r>
              <a:rPr lang="en-GB"/>
              <a:t>Connecting to actors in code.</a:t>
            </a:r>
          </a:p>
          <a:p>
            <a:pPr indent="-800100" lvl="0" marL="914400" rtl="0">
              <a:spcBef>
                <a:spcPts val="0"/>
              </a:spcBef>
            </a:pPr>
            <a:r>
              <a:rPr lang="en-GB"/>
              <a:t>Finishing our refactor.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1">
                                            <p:txEl>
                                              <p:pRg end="0" st="0"/>
                                            </p:txEl>
                                          </p:spTgt>
                                        </p:tgtEl>
                                        <p:attrNameLst>
                                          <p:attrName>style.visibility</p:attrName>
                                        </p:attrNameLst>
                                      </p:cBhvr>
                                      <p:to>
                                        <p:strVal val="visible"/>
                                      </p:to>
                                    </p:set>
                                    <p:animEffect filter="fade" transition="in">
                                      <p:cBhvr>
                                        <p:cTn dur="1000"/>
                                        <p:tgtEl>
                                          <p:spTgt spid="12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1">
                                            <p:txEl>
                                              <p:pRg end="1" st="1"/>
                                            </p:txEl>
                                          </p:spTgt>
                                        </p:tgtEl>
                                        <p:attrNameLst>
                                          <p:attrName>style.visibility</p:attrName>
                                        </p:attrNameLst>
                                      </p:cBhvr>
                                      <p:to>
                                        <p:strVal val="visible"/>
                                      </p:to>
                                    </p:set>
                                    <p:animEffect filter="fade" transition="in">
                                      <p:cBhvr>
                                        <p:cTn dur="1000"/>
                                        <p:tgtEl>
                                          <p:spTgt spid="12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1">
                                            <p:txEl>
                                              <p:pRg end="2" st="2"/>
                                            </p:txEl>
                                          </p:spTgt>
                                        </p:tgtEl>
                                        <p:attrNameLst>
                                          <p:attrName>style.visibility</p:attrName>
                                        </p:attrNameLst>
                                      </p:cBhvr>
                                      <p:to>
                                        <p:strVal val="visible"/>
                                      </p:to>
                                    </p:set>
                                    <p:animEffect filter="fade" transition="in">
                                      <p:cBhvr>
                                        <p:cTn dur="1000"/>
                                        <p:tgtEl>
                                          <p:spTgt spid="129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5" name="Shape 1295"/>
        <p:cNvGrpSpPr/>
        <p:nvPr/>
      </p:nvGrpSpPr>
      <p:grpSpPr>
        <a:xfrm>
          <a:off x="0" y="0"/>
          <a:ext cx="0" cy="0"/>
          <a:chOff x="0" y="0"/>
          <a:chExt cx="0" cy="0"/>
        </a:xfrm>
      </p:grpSpPr>
      <p:sp>
        <p:nvSpPr>
          <p:cNvPr id="1296" name="Shape 129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Finish Connecting</a:t>
            </a:r>
          </a:p>
        </p:txBody>
      </p:sp>
      <p:sp>
        <p:nvSpPr>
          <p:cNvPr id="1297" name="Shape 129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Can you make the gun fire again?</a:t>
            </a:r>
          </a:p>
          <a:p>
            <a:pPr indent="-800100" lvl="0" marL="914400" rtl="0">
              <a:spcBef>
                <a:spcPts val="0"/>
              </a:spcBef>
              <a:spcAft>
                <a:spcPts val="0"/>
              </a:spcAft>
            </a:pPr>
            <a:r>
              <a:rPr lang="en-GB"/>
              <a:t>Do they fire in the right direction?</a:t>
            </a:r>
          </a:p>
          <a:p>
            <a:pPr indent="-800100" lvl="0" marL="914400" rtl="0">
              <a:spcBef>
                <a:spcPts val="0"/>
              </a:spcBef>
            </a:pPr>
            <a:r>
              <a:rPr lang="en-GB"/>
              <a:t>Make the projectiles smaller.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7">
                                            <p:txEl>
                                              <p:pRg end="0" st="0"/>
                                            </p:txEl>
                                          </p:spTgt>
                                        </p:tgtEl>
                                        <p:attrNameLst>
                                          <p:attrName>style.visibility</p:attrName>
                                        </p:attrNameLst>
                                      </p:cBhvr>
                                      <p:to>
                                        <p:strVal val="visible"/>
                                      </p:to>
                                    </p:set>
                                    <p:animEffect filter="fade" transition="in">
                                      <p:cBhvr>
                                        <p:cTn dur="1000"/>
                                        <p:tgtEl>
                                          <p:spTgt spid="129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7">
                                            <p:txEl>
                                              <p:pRg end="1" st="1"/>
                                            </p:txEl>
                                          </p:spTgt>
                                        </p:tgtEl>
                                        <p:attrNameLst>
                                          <p:attrName>style.visibility</p:attrName>
                                        </p:attrNameLst>
                                      </p:cBhvr>
                                      <p:to>
                                        <p:strVal val="visible"/>
                                      </p:to>
                                    </p:set>
                                    <p:animEffect filter="fade" transition="in">
                                      <p:cBhvr>
                                        <p:cTn dur="1000"/>
                                        <p:tgtEl>
                                          <p:spTgt spid="129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7">
                                            <p:txEl>
                                              <p:pRg end="2" st="2"/>
                                            </p:txEl>
                                          </p:spTgt>
                                        </p:tgtEl>
                                        <p:attrNameLst>
                                          <p:attrName>style.visibility</p:attrName>
                                        </p:attrNameLst>
                                      </p:cBhvr>
                                      <p:to>
                                        <p:strVal val="visible"/>
                                      </p:to>
                                    </p:set>
                                    <p:animEffect filter="fade" transition="in">
                                      <p:cBhvr>
                                        <p:cTn dur="1000"/>
                                        <p:tgtEl>
                                          <p:spTgt spid="129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1" name="Shape 1301"/>
        <p:cNvGrpSpPr/>
        <p:nvPr/>
      </p:nvGrpSpPr>
      <p:grpSpPr>
        <a:xfrm>
          <a:off x="0" y="0"/>
          <a:ext cx="0" cy="0"/>
          <a:chOff x="0" y="0"/>
          <a:chExt cx="0" cy="0"/>
        </a:xfrm>
      </p:grpSpPr>
      <p:sp>
        <p:nvSpPr>
          <p:cNvPr id="1302" name="Shape 130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Moving Files from LFS to Git</a:t>
            </a:r>
          </a:p>
        </p:txBody>
      </p:sp>
      <p:sp>
        <p:nvSpPr>
          <p:cNvPr id="1303" name="Shape 130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7" name="Shape 1307"/>
        <p:cNvGrpSpPr/>
        <p:nvPr/>
      </p:nvGrpSpPr>
      <p:grpSpPr>
        <a:xfrm>
          <a:off x="0" y="0"/>
          <a:ext cx="0" cy="0"/>
          <a:chOff x="0" y="0"/>
          <a:chExt cx="0" cy="0"/>
        </a:xfrm>
      </p:grpSpPr>
      <p:sp>
        <p:nvSpPr>
          <p:cNvPr id="1308" name="Shape 130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309" name="Shape 130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pros and cons of LFS.</a:t>
            </a:r>
          </a:p>
          <a:p>
            <a:pPr indent="-800100" lvl="0" marL="914400" rtl="0">
              <a:spcBef>
                <a:spcPts val="0"/>
              </a:spcBef>
              <a:spcAft>
                <a:spcPts val="0"/>
              </a:spcAft>
            </a:pPr>
            <a:r>
              <a:rPr lang="en-GB"/>
              <a:t>How to move files from LFS.</a:t>
            </a:r>
          </a:p>
          <a:p>
            <a:pPr indent="-800100" lvl="0" marL="914400" rtl="0">
              <a:spcBef>
                <a:spcPts val="0"/>
              </a:spcBef>
              <a:spcAft>
                <a:spcPts val="0"/>
              </a:spcAft>
            </a:pPr>
            <a:r>
              <a:rPr lang="en-GB"/>
              <a:t>Tracking folder instead of extensions.</a:t>
            </a:r>
          </a:p>
          <a:p>
            <a:pPr indent="-800100" lvl="0" marL="914400" rtl="0">
              <a:spcBef>
                <a:spcPts val="0"/>
              </a:spcBef>
            </a:pPr>
            <a:r>
              <a:rPr lang="en-GB"/>
              <a:t>Where tracking happens.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9">
                                            <p:txEl>
                                              <p:pRg end="0" st="0"/>
                                            </p:txEl>
                                          </p:spTgt>
                                        </p:tgtEl>
                                        <p:attrNameLst>
                                          <p:attrName>style.visibility</p:attrName>
                                        </p:attrNameLst>
                                      </p:cBhvr>
                                      <p:to>
                                        <p:strVal val="visible"/>
                                      </p:to>
                                    </p:set>
                                    <p:animEffect filter="fade" transition="in">
                                      <p:cBhvr>
                                        <p:cTn dur="1000"/>
                                        <p:tgtEl>
                                          <p:spTgt spid="130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9">
                                            <p:txEl>
                                              <p:pRg end="1" st="1"/>
                                            </p:txEl>
                                          </p:spTgt>
                                        </p:tgtEl>
                                        <p:attrNameLst>
                                          <p:attrName>style.visibility</p:attrName>
                                        </p:attrNameLst>
                                      </p:cBhvr>
                                      <p:to>
                                        <p:strVal val="visible"/>
                                      </p:to>
                                    </p:set>
                                    <p:animEffect filter="fade" transition="in">
                                      <p:cBhvr>
                                        <p:cTn dur="1000"/>
                                        <p:tgtEl>
                                          <p:spTgt spid="130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9">
                                            <p:txEl>
                                              <p:pRg end="2" st="2"/>
                                            </p:txEl>
                                          </p:spTgt>
                                        </p:tgtEl>
                                        <p:attrNameLst>
                                          <p:attrName>style.visibility</p:attrName>
                                        </p:attrNameLst>
                                      </p:cBhvr>
                                      <p:to>
                                        <p:strVal val="visible"/>
                                      </p:to>
                                    </p:set>
                                    <p:animEffect filter="fade" transition="in">
                                      <p:cBhvr>
                                        <p:cTn dur="1000"/>
                                        <p:tgtEl>
                                          <p:spTgt spid="130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9">
                                            <p:txEl>
                                              <p:pRg end="3" st="3"/>
                                            </p:txEl>
                                          </p:spTgt>
                                        </p:tgtEl>
                                        <p:attrNameLst>
                                          <p:attrName>style.visibility</p:attrName>
                                        </p:attrNameLst>
                                      </p:cBhvr>
                                      <p:to>
                                        <p:strVal val="visible"/>
                                      </p:to>
                                    </p:set>
                                    <p:animEffect filter="fade" transition="in">
                                      <p:cBhvr>
                                        <p:cTn dur="1000"/>
                                        <p:tgtEl>
                                          <p:spTgt spid="130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3" name="Shape 1313"/>
        <p:cNvGrpSpPr/>
        <p:nvPr/>
      </p:nvGrpSpPr>
      <p:grpSpPr>
        <a:xfrm>
          <a:off x="0" y="0"/>
          <a:ext cx="0" cy="0"/>
          <a:chOff x="0" y="0"/>
          <a:chExt cx="0" cy="0"/>
        </a:xfrm>
      </p:grpSpPr>
      <p:sp>
        <p:nvSpPr>
          <p:cNvPr id="1314" name="Shape 131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How to Remove from LFS</a:t>
            </a:r>
          </a:p>
        </p:txBody>
      </p:sp>
      <p:sp>
        <p:nvSpPr>
          <p:cNvPr id="1315" name="Shape 131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Edit tracked files.</a:t>
            </a:r>
          </a:p>
          <a:p>
            <a:pPr indent="-800100" lvl="0" marL="914400" rtl="0">
              <a:spcBef>
                <a:spcPts val="0"/>
              </a:spcBef>
              <a:spcAft>
                <a:spcPts val="0"/>
              </a:spcAft>
            </a:pPr>
            <a:r>
              <a:rPr lang="en-GB">
                <a:solidFill>
                  <a:srgbClr val="FFFF00"/>
                </a:solidFill>
                <a:latin typeface="Consolas"/>
                <a:ea typeface="Consolas"/>
                <a:cs typeface="Consolas"/>
                <a:sym typeface="Consolas"/>
              </a:rPr>
              <a:t>git rm --cached -r .</a:t>
            </a:r>
            <a:r>
              <a:rPr lang="en-GB"/>
              <a:t> </a:t>
            </a:r>
          </a:p>
          <a:p>
            <a:pPr indent="-800100" lvl="0" marL="914400" rtl="0">
              <a:spcBef>
                <a:spcPts val="0"/>
              </a:spcBef>
            </a:pPr>
            <a:r>
              <a:rPr lang="en-GB">
                <a:solidFill>
                  <a:srgbClr val="FFFF00"/>
                </a:solidFill>
                <a:latin typeface="Consolas"/>
                <a:ea typeface="Consolas"/>
                <a:cs typeface="Consolas"/>
                <a:sym typeface="Consolas"/>
              </a:rPr>
              <a:t>git add .</a:t>
            </a:r>
            <a:r>
              <a:rPr lang="en-GB"/>
              <a:t>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5">
                                            <p:txEl>
                                              <p:pRg end="0" st="0"/>
                                            </p:txEl>
                                          </p:spTgt>
                                        </p:tgtEl>
                                        <p:attrNameLst>
                                          <p:attrName>style.visibility</p:attrName>
                                        </p:attrNameLst>
                                      </p:cBhvr>
                                      <p:to>
                                        <p:strVal val="visible"/>
                                      </p:to>
                                    </p:set>
                                    <p:animEffect filter="fade" transition="in">
                                      <p:cBhvr>
                                        <p:cTn dur="1000"/>
                                        <p:tgtEl>
                                          <p:spTgt spid="131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5">
                                            <p:txEl>
                                              <p:pRg end="1" st="1"/>
                                            </p:txEl>
                                          </p:spTgt>
                                        </p:tgtEl>
                                        <p:attrNameLst>
                                          <p:attrName>style.visibility</p:attrName>
                                        </p:attrNameLst>
                                      </p:cBhvr>
                                      <p:to>
                                        <p:strVal val="visible"/>
                                      </p:to>
                                    </p:set>
                                    <p:animEffect filter="fade" transition="in">
                                      <p:cBhvr>
                                        <p:cTn dur="1000"/>
                                        <p:tgtEl>
                                          <p:spTgt spid="131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5">
                                            <p:txEl>
                                              <p:pRg end="2" st="2"/>
                                            </p:txEl>
                                          </p:spTgt>
                                        </p:tgtEl>
                                        <p:attrNameLst>
                                          <p:attrName>style.visibility</p:attrName>
                                        </p:attrNameLst>
                                      </p:cBhvr>
                                      <p:to>
                                        <p:strVal val="visible"/>
                                      </p:to>
                                    </p:set>
                                    <p:animEffect filter="fade" transition="in">
                                      <p:cBhvr>
                                        <p:cTn dur="1000"/>
                                        <p:tgtEl>
                                          <p:spTgt spid="131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9" name="Shape 1319"/>
        <p:cNvGrpSpPr/>
        <p:nvPr/>
      </p:nvGrpSpPr>
      <p:grpSpPr>
        <a:xfrm>
          <a:off x="0" y="0"/>
          <a:ext cx="0" cy="0"/>
          <a:chOff x="0" y="0"/>
          <a:chExt cx="0" cy="0"/>
        </a:xfrm>
      </p:grpSpPr>
      <p:sp>
        <p:nvSpPr>
          <p:cNvPr id="1320" name="Shape 132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Re-track Your Files</a:t>
            </a:r>
          </a:p>
        </p:txBody>
      </p:sp>
      <p:sp>
        <p:nvSpPr>
          <p:cNvPr id="1321" name="Shape 132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Move everything into a static folder.</a:t>
            </a:r>
          </a:p>
          <a:p>
            <a:pPr indent="-800100" lvl="0" marL="914400" rtl="0">
              <a:spcBef>
                <a:spcPts val="0"/>
              </a:spcBef>
              <a:spcAft>
                <a:spcPts val="0"/>
              </a:spcAft>
            </a:pPr>
            <a:r>
              <a:rPr lang="en-GB"/>
              <a:t>Leave one blueprint out.</a:t>
            </a:r>
          </a:p>
          <a:p>
            <a:pPr indent="-800100" lvl="0" marL="914400" rtl="0">
              <a:spcBef>
                <a:spcPts val="0"/>
              </a:spcBef>
              <a:spcAft>
                <a:spcPts val="0"/>
              </a:spcAft>
            </a:pPr>
            <a:r>
              <a:rPr lang="en-GB"/>
              <a:t>Edit tracking.</a:t>
            </a:r>
          </a:p>
          <a:p>
            <a:pPr indent="-800100" lvl="0" marL="914400" rtl="0">
              <a:lnSpc>
                <a:spcPct val="115000"/>
              </a:lnSpc>
              <a:spcBef>
                <a:spcPts val="0"/>
              </a:spcBef>
              <a:spcAft>
                <a:spcPts val="0"/>
              </a:spcAft>
              <a:buClr>
                <a:schemeClr val="lt1"/>
              </a:buClr>
            </a:pPr>
            <a:r>
              <a:rPr lang="en-GB">
                <a:solidFill>
                  <a:srgbClr val="FFFF00"/>
                </a:solidFill>
                <a:latin typeface="Consolas"/>
                <a:ea typeface="Consolas"/>
                <a:cs typeface="Consolas"/>
                <a:sym typeface="Consolas"/>
              </a:rPr>
              <a:t>git lfs track Content/Static</a:t>
            </a:r>
            <a:r>
              <a:rPr lang="en-GB">
                <a:solidFill>
                  <a:schemeClr val="lt1"/>
                </a:solidFill>
              </a:rPr>
              <a:t> </a:t>
            </a:r>
          </a:p>
          <a:p>
            <a:pPr indent="-800100" lvl="0" marL="914400" rtl="0">
              <a:lnSpc>
                <a:spcPct val="115000"/>
              </a:lnSpc>
              <a:spcBef>
                <a:spcPts val="0"/>
              </a:spcBef>
              <a:spcAft>
                <a:spcPts val="0"/>
              </a:spcAft>
              <a:buClr>
                <a:schemeClr val="lt1"/>
              </a:buClr>
            </a:pPr>
            <a:r>
              <a:rPr lang="en-GB">
                <a:solidFill>
                  <a:srgbClr val="FFFF00"/>
                </a:solidFill>
                <a:latin typeface="Consolas"/>
                <a:ea typeface="Consolas"/>
                <a:cs typeface="Consolas"/>
                <a:sym typeface="Consolas"/>
              </a:rPr>
              <a:t>git rm --cached -r .</a:t>
            </a:r>
            <a:r>
              <a:rPr lang="en-GB">
                <a:solidFill>
                  <a:schemeClr val="lt1"/>
                </a:solidFill>
              </a:rPr>
              <a:t> </a:t>
            </a:r>
          </a:p>
          <a:p>
            <a:pPr indent="-800100" lvl="0" marL="914400" rtl="0">
              <a:lnSpc>
                <a:spcPct val="115000"/>
              </a:lnSpc>
              <a:spcBef>
                <a:spcPts val="0"/>
              </a:spcBef>
              <a:buClr>
                <a:schemeClr val="lt1"/>
              </a:buClr>
            </a:pPr>
            <a:r>
              <a:rPr lang="en-GB">
                <a:solidFill>
                  <a:srgbClr val="FFFF00"/>
                </a:solidFill>
                <a:latin typeface="Consolas"/>
                <a:ea typeface="Consolas"/>
                <a:cs typeface="Consolas"/>
                <a:sym typeface="Consolas"/>
              </a:rPr>
              <a:t>git add .</a:t>
            </a:r>
            <a:r>
              <a:rPr lang="en-GB">
                <a:solidFill>
                  <a:schemeClr val="lt1"/>
                </a:solidFill>
              </a:rPr>
              <a:t>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0" st="0"/>
                                            </p:txEl>
                                          </p:spTgt>
                                        </p:tgtEl>
                                        <p:attrNameLst>
                                          <p:attrName>style.visibility</p:attrName>
                                        </p:attrNameLst>
                                      </p:cBhvr>
                                      <p:to>
                                        <p:strVal val="visible"/>
                                      </p:to>
                                    </p:set>
                                    <p:animEffect filter="fade" transition="in">
                                      <p:cBhvr>
                                        <p:cTn dur="1000"/>
                                        <p:tgtEl>
                                          <p:spTgt spid="13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1" st="1"/>
                                            </p:txEl>
                                          </p:spTgt>
                                        </p:tgtEl>
                                        <p:attrNameLst>
                                          <p:attrName>style.visibility</p:attrName>
                                        </p:attrNameLst>
                                      </p:cBhvr>
                                      <p:to>
                                        <p:strVal val="visible"/>
                                      </p:to>
                                    </p:set>
                                    <p:animEffect filter="fade" transition="in">
                                      <p:cBhvr>
                                        <p:cTn dur="1000"/>
                                        <p:tgtEl>
                                          <p:spTgt spid="13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2" st="2"/>
                                            </p:txEl>
                                          </p:spTgt>
                                        </p:tgtEl>
                                        <p:attrNameLst>
                                          <p:attrName>style.visibility</p:attrName>
                                        </p:attrNameLst>
                                      </p:cBhvr>
                                      <p:to>
                                        <p:strVal val="visible"/>
                                      </p:to>
                                    </p:set>
                                    <p:animEffect filter="fade" transition="in">
                                      <p:cBhvr>
                                        <p:cTn dur="1000"/>
                                        <p:tgtEl>
                                          <p:spTgt spid="132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3" st="3"/>
                                            </p:txEl>
                                          </p:spTgt>
                                        </p:tgtEl>
                                        <p:attrNameLst>
                                          <p:attrName>style.visibility</p:attrName>
                                        </p:attrNameLst>
                                      </p:cBhvr>
                                      <p:to>
                                        <p:strVal val="visible"/>
                                      </p:to>
                                    </p:set>
                                    <p:animEffect filter="fade" transition="in">
                                      <p:cBhvr>
                                        <p:cTn dur="1000"/>
                                        <p:tgtEl>
                                          <p:spTgt spid="132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4" st="4"/>
                                            </p:txEl>
                                          </p:spTgt>
                                        </p:tgtEl>
                                        <p:attrNameLst>
                                          <p:attrName>style.visibility</p:attrName>
                                        </p:attrNameLst>
                                      </p:cBhvr>
                                      <p:to>
                                        <p:strVal val="visible"/>
                                      </p:to>
                                    </p:set>
                                    <p:animEffect filter="fade" transition="in">
                                      <p:cBhvr>
                                        <p:cTn dur="1000"/>
                                        <p:tgtEl>
                                          <p:spTgt spid="132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5" st="5"/>
                                            </p:txEl>
                                          </p:spTgt>
                                        </p:tgtEl>
                                        <p:attrNameLst>
                                          <p:attrName>style.visibility</p:attrName>
                                        </p:attrNameLst>
                                      </p:cBhvr>
                                      <p:to>
                                        <p:strVal val="visible"/>
                                      </p:to>
                                    </p:set>
                                    <p:animEffect filter="fade" transition="in">
                                      <p:cBhvr>
                                        <p:cTn dur="1000"/>
                                        <p:tgtEl>
                                          <p:spTgt spid="132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Shape 22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28" name="Shape 22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Limitations of Unreal’s connection to GitHub</a:t>
            </a:r>
          </a:p>
          <a:p>
            <a:pPr indent="-800100" lvl="0" marL="914400" rtl="0">
              <a:spcBef>
                <a:spcPts val="0"/>
              </a:spcBef>
              <a:spcAft>
                <a:spcPts val="0"/>
              </a:spcAft>
            </a:pPr>
            <a:r>
              <a:rPr lang="en-GB"/>
              <a:t>How to reset to previous commit to combine</a:t>
            </a:r>
          </a:p>
          <a:p>
            <a:pPr indent="-800100" lvl="0" marL="914400" rtl="0">
              <a:spcBef>
                <a:spcPts val="0"/>
              </a:spcBef>
              <a:spcAft>
                <a:spcPts val="0"/>
              </a:spcAft>
            </a:pPr>
            <a:r>
              <a:rPr lang="en-GB"/>
              <a:t>Presenting your public GitHub page well</a:t>
            </a:r>
          </a:p>
          <a:p>
            <a:pPr indent="-800100" lvl="0" marL="914400" rtl="0">
              <a:spcBef>
                <a:spcPts val="0"/>
              </a:spcBef>
            </a:pPr>
            <a:r>
              <a:rPr lang="en-GB"/>
              <a:t>Using Markdown to enrich formatting.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0" st="0"/>
                                            </p:txEl>
                                          </p:spTgt>
                                        </p:tgtEl>
                                        <p:attrNameLst>
                                          <p:attrName>style.visibility</p:attrName>
                                        </p:attrNameLst>
                                      </p:cBhvr>
                                      <p:to>
                                        <p:strVal val="visible"/>
                                      </p:to>
                                    </p:set>
                                    <p:animEffect filter="fade" transition="in">
                                      <p:cBhvr>
                                        <p:cTn dur="1000"/>
                                        <p:tgtEl>
                                          <p:spTgt spid="2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1" st="1"/>
                                            </p:txEl>
                                          </p:spTgt>
                                        </p:tgtEl>
                                        <p:attrNameLst>
                                          <p:attrName>style.visibility</p:attrName>
                                        </p:attrNameLst>
                                      </p:cBhvr>
                                      <p:to>
                                        <p:strVal val="visible"/>
                                      </p:to>
                                    </p:set>
                                    <p:animEffect filter="fade" transition="in">
                                      <p:cBhvr>
                                        <p:cTn dur="1000"/>
                                        <p:tgtEl>
                                          <p:spTgt spid="2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2" st="2"/>
                                            </p:txEl>
                                          </p:spTgt>
                                        </p:tgtEl>
                                        <p:attrNameLst>
                                          <p:attrName>style.visibility</p:attrName>
                                        </p:attrNameLst>
                                      </p:cBhvr>
                                      <p:to>
                                        <p:strVal val="visible"/>
                                      </p:to>
                                    </p:set>
                                    <p:animEffect filter="fade" transition="in">
                                      <p:cBhvr>
                                        <p:cTn dur="1000"/>
                                        <p:tgtEl>
                                          <p:spTgt spid="22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3" st="3"/>
                                            </p:txEl>
                                          </p:spTgt>
                                        </p:tgtEl>
                                        <p:attrNameLst>
                                          <p:attrName>style.visibility</p:attrName>
                                        </p:attrNameLst>
                                      </p:cBhvr>
                                      <p:to>
                                        <p:strVal val="visible"/>
                                      </p:to>
                                    </p:set>
                                    <p:animEffect filter="fade" transition="in">
                                      <p:cBhvr>
                                        <p:cTn dur="1000"/>
                                        <p:tgtEl>
                                          <p:spTgt spid="22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5" name="Shape 1325"/>
        <p:cNvGrpSpPr/>
        <p:nvPr/>
      </p:nvGrpSpPr>
      <p:grpSpPr>
        <a:xfrm>
          <a:off x="0" y="0"/>
          <a:ext cx="0" cy="0"/>
          <a:chOff x="0" y="0"/>
          <a:chExt cx="0" cy="0"/>
        </a:xfrm>
      </p:grpSpPr>
      <p:sp>
        <p:nvSpPr>
          <p:cNvPr id="1326" name="Shape 132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To LFS or Not to LFS?</a:t>
            </a:r>
          </a:p>
        </p:txBody>
      </p:sp>
      <p:sp>
        <p:nvSpPr>
          <p:cNvPr id="1327" name="Shape 132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1" name="Shape 1331"/>
        <p:cNvGrpSpPr/>
        <p:nvPr/>
      </p:nvGrpSpPr>
      <p:grpSpPr>
        <a:xfrm>
          <a:off x="0" y="0"/>
          <a:ext cx="0" cy="0"/>
          <a:chOff x="0" y="0"/>
          <a:chExt cx="0" cy="0"/>
        </a:xfrm>
      </p:grpSpPr>
      <p:sp>
        <p:nvSpPr>
          <p:cNvPr id="1332" name="Shape 133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333" name="Shape 133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pros and cons of LFS.</a:t>
            </a:r>
          </a:p>
          <a:p>
            <a:pPr indent="-800100" lvl="0" marL="914400" rtl="0">
              <a:spcBef>
                <a:spcPts val="0"/>
              </a:spcBef>
              <a:spcAft>
                <a:spcPts val="0"/>
              </a:spcAft>
            </a:pPr>
            <a:r>
              <a:rPr lang="en-GB"/>
              <a:t>Organising your project for clarity.</a:t>
            </a:r>
          </a:p>
          <a:p>
            <a:pPr indent="-800100" lvl="0" marL="914400" rtl="0">
              <a:spcBef>
                <a:spcPts val="0"/>
              </a:spcBef>
            </a:pPr>
            <a:r>
              <a:rPr lang="en-GB"/>
              <a:t>How to deal with </a:t>
            </a:r>
            <a:r>
              <a:rPr lang="en-GB">
                <a:solidFill>
                  <a:srgbClr val="FFFF00"/>
                </a:solidFill>
              </a:rPr>
              <a:t>.umap</a:t>
            </a:r>
            <a:r>
              <a:rPr lang="en-GB"/>
              <a:t> assets.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3">
                                            <p:txEl>
                                              <p:pRg end="0" st="0"/>
                                            </p:txEl>
                                          </p:spTgt>
                                        </p:tgtEl>
                                        <p:attrNameLst>
                                          <p:attrName>style.visibility</p:attrName>
                                        </p:attrNameLst>
                                      </p:cBhvr>
                                      <p:to>
                                        <p:strVal val="visible"/>
                                      </p:to>
                                    </p:set>
                                    <p:animEffect filter="fade" transition="in">
                                      <p:cBhvr>
                                        <p:cTn dur="1000"/>
                                        <p:tgtEl>
                                          <p:spTgt spid="133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3">
                                            <p:txEl>
                                              <p:pRg end="1" st="1"/>
                                            </p:txEl>
                                          </p:spTgt>
                                        </p:tgtEl>
                                        <p:attrNameLst>
                                          <p:attrName>style.visibility</p:attrName>
                                        </p:attrNameLst>
                                      </p:cBhvr>
                                      <p:to>
                                        <p:strVal val="visible"/>
                                      </p:to>
                                    </p:set>
                                    <p:animEffect filter="fade" transition="in">
                                      <p:cBhvr>
                                        <p:cTn dur="1000"/>
                                        <p:tgtEl>
                                          <p:spTgt spid="133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3">
                                            <p:txEl>
                                              <p:pRg end="2" st="2"/>
                                            </p:txEl>
                                          </p:spTgt>
                                        </p:tgtEl>
                                        <p:attrNameLst>
                                          <p:attrName>style.visibility</p:attrName>
                                        </p:attrNameLst>
                                      </p:cBhvr>
                                      <p:to>
                                        <p:strVal val="visible"/>
                                      </p:to>
                                    </p:set>
                                    <p:animEffect filter="fade" transition="in">
                                      <p:cBhvr>
                                        <p:cTn dur="1000"/>
                                        <p:tgtEl>
                                          <p:spTgt spid="133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7" name="Shape 1337"/>
        <p:cNvGrpSpPr/>
        <p:nvPr/>
      </p:nvGrpSpPr>
      <p:grpSpPr>
        <a:xfrm>
          <a:off x="0" y="0"/>
          <a:ext cx="0" cy="0"/>
          <a:chOff x="0" y="0"/>
          <a:chExt cx="0" cy="0"/>
        </a:xfrm>
      </p:grpSpPr>
      <p:sp>
        <p:nvSpPr>
          <p:cNvPr id="1338" name="Shape 133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Re-organise Your Project</a:t>
            </a:r>
          </a:p>
        </p:txBody>
      </p:sp>
      <p:sp>
        <p:nvSpPr>
          <p:cNvPr id="1339" name="Shape 133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Investigate each sub folder.</a:t>
            </a:r>
          </a:p>
          <a:p>
            <a:pPr indent="-800100" lvl="0" marL="914400" rtl="0">
              <a:spcBef>
                <a:spcPts val="0"/>
              </a:spcBef>
              <a:spcAft>
                <a:spcPts val="0"/>
              </a:spcAft>
            </a:pPr>
            <a:r>
              <a:rPr lang="en-GB"/>
              <a:t>Which assets are you likely to change?</a:t>
            </a:r>
          </a:p>
          <a:p>
            <a:pPr indent="-800100" lvl="0" marL="914400" rtl="0">
              <a:spcBef>
                <a:spcPts val="0"/>
              </a:spcBef>
              <a:spcAft>
                <a:spcPts val="0"/>
              </a:spcAft>
            </a:pPr>
            <a:r>
              <a:rPr lang="en-GB"/>
              <a:t>Are they an acceptable size?</a:t>
            </a:r>
          </a:p>
          <a:p>
            <a:pPr indent="-800100" lvl="0" marL="914400" rtl="0">
              <a:spcBef>
                <a:spcPts val="0"/>
              </a:spcBef>
              <a:spcAft>
                <a:spcPts val="0"/>
              </a:spcAft>
            </a:pPr>
            <a:r>
              <a:rPr lang="en-GB"/>
              <a:t>Move them into the two folders.</a:t>
            </a:r>
          </a:p>
          <a:p>
            <a:pPr indent="-800100" lvl="0" marL="914400" rtl="0">
              <a:spcBef>
                <a:spcPts val="0"/>
              </a:spcBef>
              <a:spcAft>
                <a:spcPts val="0"/>
              </a:spcAft>
            </a:pPr>
            <a:r>
              <a:rPr lang="en-GB"/>
              <a:t>Ensure you clean up on disk too.</a:t>
            </a:r>
          </a:p>
          <a:p>
            <a:pPr indent="-800100" lvl="0" marL="914400" rtl="0">
              <a:spcBef>
                <a:spcPts val="0"/>
              </a:spcBef>
            </a:pPr>
            <a:r>
              <a:rPr lang="en-GB"/>
              <a:t>Update the git index.</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0" st="0"/>
                                            </p:txEl>
                                          </p:spTgt>
                                        </p:tgtEl>
                                        <p:attrNameLst>
                                          <p:attrName>style.visibility</p:attrName>
                                        </p:attrNameLst>
                                      </p:cBhvr>
                                      <p:to>
                                        <p:strVal val="visible"/>
                                      </p:to>
                                    </p:set>
                                    <p:animEffect filter="fade" transition="in">
                                      <p:cBhvr>
                                        <p:cTn dur="1000"/>
                                        <p:tgtEl>
                                          <p:spTgt spid="133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1" st="1"/>
                                            </p:txEl>
                                          </p:spTgt>
                                        </p:tgtEl>
                                        <p:attrNameLst>
                                          <p:attrName>style.visibility</p:attrName>
                                        </p:attrNameLst>
                                      </p:cBhvr>
                                      <p:to>
                                        <p:strVal val="visible"/>
                                      </p:to>
                                    </p:set>
                                    <p:animEffect filter="fade" transition="in">
                                      <p:cBhvr>
                                        <p:cTn dur="1000"/>
                                        <p:tgtEl>
                                          <p:spTgt spid="133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2" st="2"/>
                                            </p:txEl>
                                          </p:spTgt>
                                        </p:tgtEl>
                                        <p:attrNameLst>
                                          <p:attrName>style.visibility</p:attrName>
                                        </p:attrNameLst>
                                      </p:cBhvr>
                                      <p:to>
                                        <p:strVal val="visible"/>
                                      </p:to>
                                    </p:set>
                                    <p:animEffect filter="fade" transition="in">
                                      <p:cBhvr>
                                        <p:cTn dur="1000"/>
                                        <p:tgtEl>
                                          <p:spTgt spid="133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3" st="3"/>
                                            </p:txEl>
                                          </p:spTgt>
                                        </p:tgtEl>
                                        <p:attrNameLst>
                                          <p:attrName>style.visibility</p:attrName>
                                        </p:attrNameLst>
                                      </p:cBhvr>
                                      <p:to>
                                        <p:strVal val="visible"/>
                                      </p:to>
                                    </p:set>
                                    <p:animEffect filter="fade" transition="in">
                                      <p:cBhvr>
                                        <p:cTn dur="1000"/>
                                        <p:tgtEl>
                                          <p:spTgt spid="133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4" st="4"/>
                                            </p:txEl>
                                          </p:spTgt>
                                        </p:tgtEl>
                                        <p:attrNameLst>
                                          <p:attrName>style.visibility</p:attrName>
                                        </p:attrNameLst>
                                      </p:cBhvr>
                                      <p:to>
                                        <p:strVal val="visible"/>
                                      </p:to>
                                    </p:set>
                                    <p:animEffect filter="fade" transition="in">
                                      <p:cBhvr>
                                        <p:cTn dur="1000"/>
                                        <p:tgtEl>
                                          <p:spTgt spid="133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5" st="5"/>
                                            </p:txEl>
                                          </p:spTgt>
                                        </p:tgtEl>
                                        <p:attrNameLst>
                                          <p:attrName>style.visibility</p:attrName>
                                        </p:attrNameLst>
                                      </p:cBhvr>
                                      <p:to>
                                        <p:strVal val="visible"/>
                                      </p:to>
                                    </p:set>
                                    <p:animEffect filter="fade" transition="in">
                                      <p:cBhvr>
                                        <p:cTn dur="1000"/>
                                        <p:tgtEl>
                                          <p:spTgt spid="1339">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3" name="Shape 1343"/>
        <p:cNvGrpSpPr/>
        <p:nvPr/>
      </p:nvGrpSpPr>
      <p:grpSpPr>
        <a:xfrm>
          <a:off x="0" y="0"/>
          <a:ext cx="0" cy="0"/>
          <a:chOff x="0" y="0"/>
          <a:chExt cx="0" cy="0"/>
        </a:xfrm>
      </p:grpSpPr>
      <p:sp>
        <p:nvSpPr>
          <p:cNvPr id="1344" name="Shape 134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Child Actor Components</a:t>
            </a:r>
          </a:p>
        </p:txBody>
      </p:sp>
      <p:sp>
        <p:nvSpPr>
          <p:cNvPr id="1345" name="Shape 134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9" name="Shape 1349"/>
        <p:cNvGrpSpPr/>
        <p:nvPr/>
      </p:nvGrpSpPr>
      <p:grpSpPr>
        <a:xfrm>
          <a:off x="0" y="0"/>
          <a:ext cx="0" cy="0"/>
          <a:chOff x="0" y="0"/>
          <a:chExt cx="0" cy="0"/>
        </a:xfrm>
      </p:grpSpPr>
      <p:sp>
        <p:nvSpPr>
          <p:cNvPr id="1350" name="Shape 135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351" name="Shape 135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Previewing the gun with the skeleton.</a:t>
            </a:r>
          </a:p>
          <a:p>
            <a:pPr indent="-800100" lvl="0" marL="914400" rtl="0">
              <a:spcBef>
                <a:spcPts val="0"/>
              </a:spcBef>
              <a:spcAft>
                <a:spcPts val="0"/>
              </a:spcAft>
            </a:pPr>
            <a:r>
              <a:rPr lang="en-GB"/>
              <a:t>Positioning the gun.</a:t>
            </a:r>
          </a:p>
          <a:p>
            <a:pPr indent="-800100" lvl="0" marL="914400" rtl="0">
              <a:spcBef>
                <a:spcPts val="0"/>
              </a:spcBef>
              <a:spcAft>
                <a:spcPts val="0"/>
              </a:spcAft>
            </a:pPr>
            <a:r>
              <a:rPr lang="en-GB"/>
              <a:t>Child actors with Blueprint.</a:t>
            </a:r>
          </a:p>
          <a:p>
            <a:pPr indent="-800100" lvl="0" marL="914400" rtl="0">
              <a:spcBef>
                <a:spcPts val="0"/>
              </a:spcBef>
            </a:pPr>
            <a:r>
              <a:rPr lang="en-GB"/>
              <a:t>Using Child Actor Components.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1">
                                            <p:txEl>
                                              <p:pRg end="0" st="0"/>
                                            </p:txEl>
                                          </p:spTgt>
                                        </p:tgtEl>
                                        <p:attrNameLst>
                                          <p:attrName>style.visibility</p:attrName>
                                        </p:attrNameLst>
                                      </p:cBhvr>
                                      <p:to>
                                        <p:strVal val="visible"/>
                                      </p:to>
                                    </p:set>
                                    <p:animEffect filter="fade" transition="in">
                                      <p:cBhvr>
                                        <p:cTn dur="1000"/>
                                        <p:tgtEl>
                                          <p:spTgt spid="13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1">
                                            <p:txEl>
                                              <p:pRg end="1" st="1"/>
                                            </p:txEl>
                                          </p:spTgt>
                                        </p:tgtEl>
                                        <p:attrNameLst>
                                          <p:attrName>style.visibility</p:attrName>
                                        </p:attrNameLst>
                                      </p:cBhvr>
                                      <p:to>
                                        <p:strVal val="visible"/>
                                      </p:to>
                                    </p:set>
                                    <p:animEffect filter="fade" transition="in">
                                      <p:cBhvr>
                                        <p:cTn dur="1000"/>
                                        <p:tgtEl>
                                          <p:spTgt spid="13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1">
                                            <p:txEl>
                                              <p:pRg end="2" st="2"/>
                                            </p:txEl>
                                          </p:spTgt>
                                        </p:tgtEl>
                                        <p:attrNameLst>
                                          <p:attrName>style.visibility</p:attrName>
                                        </p:attrNameLst>
                                      </p:cBhvr>
                                      <p:to>
                                        <p:strVal val="visible"/>
                                      </p:to>
                                    </p:set>
                                    <p:animEffect filter="fade" transition="in">
                                      <p:cBhvr>
                                        <p:cTn dur="1000"/>
                                        <p:tgtEl>
                                          <p:spTgt spid="13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1">
                                            <p:txEl>
                                              <p:pRg end="3" st="3"/>
                                            </p:txEl>
                                          </p:spTgt>
                                        </p:tgtEl>
                                        <p:attrNameLst>
                                          <p:attrName>style.visibility</p:attrName>
                                        </p:attrNameLst>
                                      </p:cBhvr>
                                      <p:to>
                                        <p:strVal val="visible"/>
                                      </p:to>
                                    </p:set>
                                    <p:animEffect filter="fade" transition="in">
                                      <p:cBhvr>
                                        <p:cTn dur="1000"/>
                                        <p:tgtEl>
                                          <p:spTgt spid="135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5" name="Shape 1355"/>
        <p:cNvGrpSpPr/>
        <p:nvPr/>
      </p:nvGrpSpPr>
      <p:grpSpPr>
        <a:xfrm>
          <a:off x="0" y="0"/>
          <a:ext cx="0" cy="0"/>
          <a:chOff x="0" y="0"/>
          <a:chExt cx="0" cy="0"/>
        </a:xfrm>
      </p:grpSpPr>
      <p:sp>
        <p:nvSpPr>
          <p:cNvPr id="1356" name="Shape 135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a Gun to the AI</a:t>
            </a:r>
          </a:p>
        </p:txBody>
      </p:sp>
      <p:sp>
        <p:nvSpPr>
          <p:cNvPr id="1357" name="Shape 135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 Child Actor component.</a:t>
            </a:r>
          </a:p>
          <a:p>
            <a:pPr indent="-800100" lvl="0" marL="914400" rtl="0">
              <a:spcBef>
                <a:spcPts val="0"/>
              </a:spcBef>
              <a:spcAft>
                <a:spcPts val="0"/>
              </a:spcAft>
            </a:pPr>
            <a:r>
              <a:rPr lang="en-GB"/>
              <a:t>Make sure it’s visible in game.</a:t>
            </a:r>
          </a:p>
          <a:p>
            <a:pPr indent="-800100" lvl="0" marL="914400" rtl="0">
              <a:spcBef>
                <a:spcPts val="0"/>
              </a:spcBef>
            </a:pPr>
            <a:r>
              <a:rPr lang="en-GB"/>
              <a:t>Position the gun correctly.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7">
                                            <p:txEl>
                                              <p:pRg end="0" st="0"/>
                                            </p:txEl>
                                          </p:spTgt>
                                        </p:tgtEl>
                                        <p:attrNameLst>
                                          <p:attrName>style.visibility</p:attrName>
                                        </p:attrNameLst>
                                      </p:cBhvr>
                                      <p:to>
                                        <p:strVal val="visible"/>
                                      </p:to>
                                    </p:set>
                                    <p:animEffect filter="fade" transition="in">
                                      <p:cBhvr>
                                        <p:cTn dur="1000"/>
                                        <p:tgtEl>
                                          <p:spTgt spid="13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7">
                                            <p:txEl>
                                              <p:pRg end="1" st="1"/>
                                            </p:txEl>
                                          </p:spTgt>
                                        </p:tgtEl>
                                        <p:attrNameLst>
                                          <p:attrName>style.visibility</p:attrName>
                                        </p:attrNameLst>
                                      </p:cBhvr>
                                      <p:to>
                                        <p:strVal val="visible"/>
                                      </p:to>
                                    </p:set>
                                    <p:animEffect filter="fade" transition="in">
                                      <p:cBhvr>
                                        <p:cTn dur="1000"/>
                                        <p:tgtEl>
                                          <p:spTgt spid="13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7">
                                            <p:txEl>
                                              <p:pRg end="2" st="2"/>
                                            </p:txEl>
                                          </p:spTgt>
                                        </p:tgtEl>
                                        <p:attrNameLst>
                                          <p:attrName>style.visibility</p:attrName>
                                        </p:attrNameLst>
                                      </p:cBhvr>
                                      <p:to>
                                        <p:strVal val="visible"/>
                                      </p:to>
                                    </p:set>
                                    <p:animEffect filter="fade" transition="in">
                                      <p:cBhvr>
                                        <p:cTn dur="1000"/>
                                        <p:tgtEl>
                                          <p:spTgt spid="135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1" name="Shape 1361"/>
        <p:cNvGrpSpPr/>
        <p:nvPr/>
      </p:nvGrpSpPr>
      <p:grpSpPr>
        <a:xfrm>
          <a:off x="0" y="0"/>
          <a:ext cx="0" cy="0"/>
          <a:chOff x="0" y="0"/>
          <a:chExt cx="0" cy="0"/>
        </a:xfrm>
      </p:grpSpPr>
      <p:sp>
        <p:nvSpPr>
          <p:cNvPr id="1362" name="Shape 136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Introduction to Inverse Kinematics</a:t>
            </a:r>
          </a:p>
        </p:txBody>
      </p:sp>
      <p:sp>
        <p:nvSpPr>
          <p:cNvPr id="1363" name="Shape 136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7" name="Shape 1367"/>
        <p:cNvGrpSpPr/>
        <p:nvPr/>
      </p:nvGrpSpPr>
      <p:grpSpPr>
        <a:xfrm>
          <a:off x="0" y="0"/>
          <a:ext cx="0" cy="0"/>
          <a:chOff x="0" y="0"/>
          <a:chExt cx="0" cy="0"/>
        </a:xfrm>
      </p:grpSpPr>
      <p:sp>
        <p:nvSpPr>
          <p:cNvPr id="1368" name="Shape 136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369" name="Shape 136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Local vs component-space poses.</a:t>
            </a:r>
          </a:p>
          <a:p>
            <a:pPr indent="-800100" lvl="0" marL="914400" rtl="0">
              <a:spcBef>
                <a:spcPts val="0"/>
              </a:spcBef>
              <a:spcAft>
                <a:spcPts val="0"/>
              </a:spcAft>
            </a:pPr>
            <a:r>
              <a:rPr lang="en-GB"/>
              <a:t>Understanding bone-space.</a:t>
            </a:r>
          </a:p>
          <a:p>
            <a:pPr indent="-800100" lvl="0" marL="914400" rtl="0">
              <a:spcBef>
                <a:spcPts val="0"/>
              </a:spcBef>
              <a:spcAft>
                <a:spcPts val="0"/>
              </a:spcAft>
            </a:pPr>
            <a:r>
              <a:rPr lang="en-GB"/>
              <a:t>The principles of IK.</a:t>
            </a:r>
          </a:p>
          <a:p>
            <a:pPr indent="-800100" lvl="0" marL="914400" rtl="0">
              <a:spcBef>
                <a:spcPts val="0"/>
              </a:spcBef>
              <a:spcAft>
                <a:spcPts val="0"/>
              </a:spcAft>
            </a:pPr>
            <a:r>
              <a:rPr lang="en-GB"/>
              <a:t>End effectors and Joint targets.</a:t>
            </a:r>
          </a:p>
          <a:p>
            <a:pPr indent="-800100" lvl="0" marL="914400" rtl="0">
              <a:spcBef>
                <a:spcPts val="0"/>
              </a:spcBef>
            </a:pPr>
            <a:r>
              <a:rPr lang="en-GB"/>
              <a:t>Mapping to the Two Bone IK node.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9">
                                            <p:txEl>
                                              <p:pRg end="0" st="0"/>
                                            </p:txEl>
                                          </p:spTgt>
                                        </p:tgtEl>
                                        <p:attrNameLst>
                                          <p:attrName>style.visibility</p:attrName>
                                        </p:attrNameLst>
                                      </p:cBhvr>
                                      <p:to>
                                        <p:strVal val="visible"/>
                                      </p:to>
                                    </p:set>
                                    <p:animEffect filter="fade" transition="in">
                                      <p:cBhvr>
                                        <p:cTn dur="1000"/>
                                        <p:tgtEl>
                                          <p:spTgt spid="136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9">
                                            <p:txEl>
                                              <p:pRg end="1" st="1"/>
                                            </p:txEl>
                                          </p:spTgt>
                                        </p:tgtEl>
                                        <p:attrNameLst>
                                          <p:attrName>style.visibility</p:attrName>
                                        </p:attrNameLst>
                                      </p:cBhvr>
                                      <p:to>
                                        <p:strVal val="visible"/>
                                      </p:to>
                                    </p:set>
                                    <p:animEffect filter="fade" transition="in">
                                      <p:cBhvr>
                                        <p:cTn dur="1000"/>
                                        <p:tgtEl>
                                          <p:spTgt spid="136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9">
                                            <p:txEl>
                                              <p:pRg end="2" st="2"/>
                                            </p:txEl>
                                          </p:spTgt>
                                        </p:tgtEl>
                                        <p:attrNameLst>
                                          <p:attrName>style.visibility</p:attrName>
                                        </p:attrNameLst>
                                      </p:cBhvr>
                                      <p:to>
                                        <p:strVal val="visible"/>
                                      </p:to>
                                    </p:set>
                                    <p:animEffect filter="fade" transition="in">
                                      <p:cBhvr>
                                        <p:cTn dur="1000"/>
                                        <p:tgtEl>
                                          <p:spTgt spid="136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9">
                                            <p:txEl>
                                              <p:pRg end="3" st="3"/>
                                            </p:txEl>
                                          </p:spTgt>
                                        </p:tgtEl>
                                        <p:attrNameLst>
                                          <p:attrName>style.visibility</p:attrName>
                                        </p:attrNameLst>
                                      </p:cBhvr>
                                      <p:to>
                                        <p:strVal val="visible"/>
                                      </p:to>
                                    </p:set>
                                    <p:animEffect filter="fade" transition="in">
                                      <p:cBhvr>
                                        <p:cTn dur="1000"/>
                                        <p:tgtEl>
                                          <p:spTgt spid="136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9">
                                            <p:txEl>
                                              <p:pRg end="4" st="4"/>
                                            </p:txEl>
                                          </p:spTgt>
                                        </p:tgtEl>
                                        <p:attrNameLst>
                                          <p:attrName>style.visibility</p:attrName>
                                        </p:attrNameLst>
                                      </p:cBhvr>
                                      <p:to>
                                        <p:strVal val="visible"/>
                                      </p:to>
                                    </p:set>
                                    <p:animEffect filter="fade" transition="in">
                                      <p:cBhvr>
                                        <p:cTn dur="1000"/>
                                        <p:tgtEl>
                                          <p:spTgt spid="136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3" name="Shape 1373"/>
        <p:cNvGrpSpPr/>
        <p:nvPr/>
      </p:nvGrpSpPr>
      <p:grpSpPr>
        <a:xfrm>
          <a:off x="0" y="0"/>
          <a:ext cx="0" cy="0"/>
          <a:chOff x="0" y="0"/>
          <a:chExt cx="0" cy="0"/>
        </a:xfrm>
      </p:grpSpPr>
      <p:sp>
        <p:nvSpPr>
          <p:cNvPr id="1374" name="Shape 137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IK Fundamentals</a:t>
            </a:r>
          </a:p>
        </p:txBody>
      </p:sp>
      <p:cxnSp>
        <p:nvCxnSpPr>
          <p:cNvPr id="1375" name="Shape 1375"/>
          <p:cNvCxnSpPr/>
          <p:nvPr/>
        </p:nvCxnSpPr>
        <p:spPr>
          <a:xfrm flipH="1">
            <a:off x="13244900" y="2734100"/>
            <a:ext cx="30600" cy="3402600"/>
          </a:xfrm>
          <a:prstGeom prst="straightConnector1">
            <a:avLst/>
          </a:prstGeom>
          <a:noFill/>
          <a:ln cap="flat" cmpd="sng" w="114300">
            <a:solidFill>
              <a:srgbClr val="FFFFFF"/>
            </a:solidFill>
            <a:prstDash val="solid"/>
            <a:round/>
            <a:headEnd len="lg" w="lg" type="none"/>
            <a:tailEnd len="lg" w="lg" type="none"/>
          </a:ln>
        </p:spPr>
      </p:cxnSp>
      <p:cxnSp>
        <p:nvCxnSpPr>
          <p:cNvPr id="1376" name="Shape 1376"/>
          <p:cNvCxnSpPr/>
          <p:nvPr/>
        </p:nvCxnSpPr>
        <p:spPr>
          <a:xfrm flipH="1">
            <a:off x="9690500" y="6076750"/>
            <a:ext cx="3585000" cy="2551800"/>
          </a:xfrm>
          <a:prstGeom prst="straightConnector1">
            <a:avLst/>
          </a:prstGeom>
          <a:noFill/>
          <a:ln cap="flat" cmpd="sng" w="114300">
            <a:solidFill>
              <a:srgbClr val="FFFFFF"/>
            </a:solidFill>
            <a:prstDash val="solid"/>
            <a:round/>
            <a:headEnd len="lg" w="lg" type="none"/>
            <a:tailEnd len="lg" w="lg" type="none"/>
          </a:ln>
        </p:spPr>
      </p:cxnSp>
      <p:sp>
        <p:nvSpPr>
          <p:cNvPr id="1377" name="Shape 1377"/>
          <p:cNvSpPr txBox="1"/>
          <p:nvPr/>
        </p:nvSpPr>
        <p:spPr>
          <a:xfrm>
            <a:off x="4617550" y="2885950"/>
            <a:ext cx="2491200" cy="2308800"/>
          </a:xfrm>
          <a:prstGeom prst="rect">
            <a:avLst/>
          </a:prstGeom>
          <a:noFill/>
          <a:ln>
            <a:noFill/>
          </a:ln>
        </p:spPr>
        <p:txBody>
          <a:bodyPr anchorCtr="0" anchor="t" bIns="182850" lIns="182850" rIns="182850" wrap="square" tIns="182850">
            <a:noAutofit/>
          </a:bodyPr>
          <a:lstStyle/>
          <a:p>
            <a:pPr lvl="0">
              <a:spcBef>
                <a:spcPts val="0"/>
              </a:spcBef>
              <a:buNone/>
            </a:pPr>
            <a:r>
              <a:rPr lang="en-GB" sz="9600">
                <a:solidFill>
                  <a:srgbClr val="FF0000"/>
                </a:solidFill>
              </a:rPr>
              <a:t>X</a:t>
            </a:r>
          </a:p>
        </p:txBody>
      </p:sp>
    </p:spTree>
  </p:cSld>
  <p:clrMapOvr>
    <a:masterClrMapping/>
  </p:clrMapOvr>
</p:sld>
</file>

<file path=ppt/slides/slide1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1" name="Shape 1381"/>
        <p:cNvGrpSpPr/>
        <p:nvPr/>
      </p:nvGrpSpPr>
      <p:grpSpPr>
        <a:xfrm>
          <a:off x="0" y="0"/>
          <a:ext cx="0" cy="0"/>
          <a:chOff x="0" y="0"/>
          <a:chExt cx="0" cy="0"/>
        </a:xfrm>
      </p:grpSpPr>
      <p:sp>
        <p:nvSpPr>
          <p:cNvPr id="1382" name="Shape 138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IK Fundamentals</a:t>
            </a:r>
          </a:p>
        </p:txBody>
      </p:sp>
      <p:cxnSp>
        <p:nvCxnSpPr>
          <p:cNvPr id="1383" name="Shape 1383"/>
          <p:cNvCxnSpPr/>
          <p:nvPr/>
        </p:nvCxnSpPr>
        <p:spPr>
          <a:xfrm rot="10800000">
            <a:off x="9083300" y="2582300"/>
            <a:ext cx="4192200" cy="151800"/>
          </a:xfrm>
          <a:prstGeom prst="straightConnector1">
            <a:avLst/>
          </a:prstGeom>
          <a:noFill/>
          <a:ln cap="flat" cmpd="sng" w="114300">
            <a:solidFill>
              <a:srgbClr val="FFFFFF"/>
            </a:solidFill>
            <a:prstDash val="solid"/>
            <a:round/>
            <a:headEnd len="lg" w="lg" type="none"/>
            <a:tailEnd len="lg" w="lg" type="none"/>
          </a:ln>
        </p:spPr>
      </p:cxnSp>
      <p:cxnSp>
        <p:nvCxnSpPr>
          <p:cNvPr id="1384" name="Shape 1384"/>
          <p:cNvCxnSpPr/>
          <p:nvPr/>
        </p:nvCxnSpPr>
        <p:spPr>
          <a:xfrm flipH="1">
            <a:off x="5255450" y="2642950"/>
            <a:ext cx="3797400" cy="1155600"/>
          </a:xfrm>
          <a:prstGeom prst="straightConnector1">
            <a:avLst/>
          </a:prstGeom>
          <a:noFill/>
          <a:ln cap="flat" cmpd="sng" w="114300">
            <a:solidFill>
              <a:srgbClr val="FFFFFF"/>
            </a:solidFill>
            <a:prstDash val="solid"/>
            <a:round/>
            <a:headEnd len="lg" w="lg" type="none"/>
            <a:tailEnd len="lg" w="lg" type="none"/>
          </a:ln>
        </p:spPr>
      </p:cxnSp>
      <p:sp>
        <p:nvSpPr>
          <p:cNvPr id="1385" name="Shape 1385"/>
          <p:cNvSpPr txBox="1"/>
          <p:nvPr/>
        </p:nvSpPr>
        <p:spPr>
          <a:xfrm>
            <a:off x="4617550" y="2885950"/>
            <a:ext cx="2491200" cy="2308800"/>
          </a:xfrm>
          <a:prstGeom prst="rect">
            <a:avLst/>
          </a:prstGeom>
          <a:noFill/>
          <a:ln>
            <a:noFill/>
          </a:ln>
        </p:spPr>
        <p:txBody>
          <a:bodyPr anchorCtr="0" anchor="t" bIns="182850" lIns="182850" rIns="182850" wrap="square" tIns="182850">
            <a:noAutofit/>
          </a:bodyPr>
          <a:lstStyle/>
          <a:p>
            <a:pPr lvl="0" rtl="0">
              <a:spcBef>
                <a:spcPts val="0"/>
              </a:spcBef>
              <a:buNone/>
            </a:pPr>
            <a:r>
              <a:rPr lang="en-GB" sz="9600">
                <a:solidFill>
                  <a:srgbClr val="FF0000"/>
                </a:solidFill>
              </a:rPr>
              <a:t>X</a:t>
            </a:r>
          </a:p>
        </p:txBody>
      </p:sp>
      <p:sp>
        <p:nvSpPr>
          <p:cNvPr id="1386" name="Shape 1386"/>
          <p:cNvSpPr txBox="1"/>
          <p:nvPr>
            <p:ph idx="1" type="body"/>
          </p:nvPr>
        </p:nvSpPr>
        <p:spPr>
          <a:xfrm>
            <a:off x="2470084" y="5464812"/>
            <a:ext cx="4395600" cy="1155600"/>
          </a:xfrm>
          <a:prstGeom prst="rect">
            <a:avLst/>
          </a:prstGeom>
        </p:spPr>
        <p:txBody>
          <a:bodyPr anchorCtr="0" anchor="t" bIns="68550" lIns="68550" rIns="68550" wrap="square" tIns="68550">
            <a:noAutofit/>
          </a:bodyPr>
          <a:lstStyle/>
          <a:p>
            <a:pPr lvl="0" rtl="0">
              <a:spcBef>
                <a:spcPts val="0"/>
              </a:spcBef>
              <a:buNone/>
            </a:pPr>
            <a:r>
              <a:rPr lang="en-GB"/>
              <a:t>End Effector</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Shape 23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Decorate &amp; Share your Repo</a:t>
            </a:r>
          </a:p>
        </p:txBody>
      </p:sp>
      <p:sp>
        <p:nvSpPr>
          <p:cNvPr id="234" name="Shape 23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Organisations / Teams as needed</a:t>
            </a:r>
          </a:p>
          <a:p>
            <a:pPr indent="-800100" lvl="0" marL="914400" rtl="0">
              <a:spcBef>
                <a:spcPts val="0"/>
              </a:spcBef>
              <a:spcAft>
                <a:spcPts val="0"/>
              </a:spcAft>
            </a:pPr>
            <a:r>
              <a:rPr lang="en-GB"/>
              <a:t>Add a </a:t>
            </a:r>
            <a:r>
              <a:rPr lang="en-GB">
                <a:solidFill>
                  <a:srgbClr val="FFFF00"/>
                </a:solidFill>
                <a:latin typeface="Consolas"/>
                <a:ea typeface="Consolas"/>
                <a:cs typeface="Consolas"/>
                <a:sym typeface="Consolas"/>
              </a:rPr>
              <a:t>readme.md</a:t>
            </a:r>
            <a:r>
              <a:rPr lang="en-GB"/>
              <a:t> file and use MarkDown</a:t>
            </a:r>
          </a:p>
          <a:p>
            <a:pPr indent="-800100" lvl="0" marL="914400" rtl="0">
              <a:spcBef>
                <a:spcPts val="0"/>
              </a:spcBef>
              <a:spcAft>
                <a:spcPts val="0"/>
              </a:spcAft>
            </a:pPr>
            <a:r>
              <a:rPr lang="en-GB"/>
              <a:t>Check visibility in an anonymous browser</a:t>
            </a:r>
          </a:p>
          <a:p>
            <a:pPr indent="-800100" lvl="0" marL="914400" rtl="0">
              <a:spcBef>
                <a:spcPts val="0"/>
              </a:spcBef>
              <a:spcAft>
                <a:spcPts val="0"/>
              </a:spcAft>
            </a:pPr>
            <a:r>
              <a:rPr lang="en-GB"/>
              <a:t>NOTE: This all assumes you’re OK with it public!</a:t>
            </a:r>
          </a:p>
          <a:p>
            <a:pPr indent="-800100" lvl="0" marL="914400" rtl="0">
              <a:spcBef>
                <a:spcPts val="0"/>
              </a:spcBef>
              <a:spcAft>
                <a:spcPts val="0"/>
              </a:spcAft>
            </a:pPr>
            <a:r>
              <a:rPr lang="en-GB"/>
              <a:t>Share using link in Resources for feedback</a:t>
            </a:r>
          </a:p>
          <a:p>
            <a:pPr indent="-800100" lvl="0" marL="914400" rtl="0">
              <a:spcBef>
                <a:spcPts val="0"/>
              </a:spcBef>
            </a:pPr>
            <a:r>
              <a:rPr lang="en-GB"/>
              <a:t>How else can you get feedback on your game?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0" st="0"/>
                                            </p:txEl>
                                          </p:spTgt>
                                        </p:tgtEl>
                                        <p:attrNameLst>
                                          <p:attrName>style.visibility</p:attrName>
                                        </p:attrNameLst>
                                      </p:cBhvr>
                                      <p:to>
                                        <p:strVal val="visible"/>
                                      </p:to>
                                    </p:set>
                                    <p:animEffect filter="fade" transition="in">
                                      <p:cBhvr>
                                        <p:cTn dur="1000"/>
                                        <p:tgtEl>
                                          <p:spTgt spid="2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1" st="1"/>
                                            </p:txEl>
                                          </p:spTgt>
                                        </p:tgtEl>
                                        <p:attrNameLst>
                                          <p:attrName>style.visibility</p:attrName>
                                        </p:attrNameLst>
                                      </p:cBhvr>
                                      <p:to>
                                        <p:strVal val="visible"/>
                                      </p:to>
                                    </p:set>
                                    <p:animEffect filter="fade" transition="in">
                                      <p:cBhvr>
                                        <p:cTn dur="1000"/>
                                        <p:tgtEl>
                                          <p:spTgt spid="23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2" st="2"/>
                                            </p:txEl>
                                          </p:spTgt>
                                        </p:tgtEl>
                                        <p:attrNameLst>
                                          <p:attrName>style.visibility</p:attrName>
                                        </p:attrNameLst>
                                      </p:cBhvr>
                                      <p:to>
                                        <p:strVal val="visible"/>
                                      </p:to>
                                    </p:set>
                                    <p:animEffect filter="fade" transition="in">
                                      <p:cBhvr>
                                        <p:cTn dur="1000"/>
                                        <p:tgtEl>
                                          <p:spTgt spid="23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3" st="3"/>
                                            </p:txEl>
                                          </p:spTgt>
                                        </p:tgtEl>
                                        <p:attrNameLst>
                                          <p:attrName>style.visibility</p:attrName>
                                        </p:attrNameLst>
                                      </p:cBhvr>
                                      <p:to>
                                        <p:strVal val="visible"/>
                                      </p:to>
                                    </p:set>
                                    <p:animEffect filter="fade" transition="in">
                                      <p:cBhvr>
                                        <p:cTn dur="1000"/>
                                        <p:tgtEl>
                                          <p:spTgt spid="23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4" st="4"/>
                                            </p:txEl>
                                          </p:spTgt>
                                        </p:tgtEl>
                                        <p:attrNameLst>
                                          <p:attrName>style.visibility</p:attrName>
                                        </p:attrNameLst>
                                      </p:cBhvr>
                                      <p:to>
                                        <p:strVal val="visible"/>
                                      </p:to>
                                    </p:set>
                                    <p:animEffect filter="fade" transition="in">
                                      <p:cBhvr>
                                        <p:cTn dur="1000"/>
                                        <p:tgtEl>
                                          <p:spTgt spid="23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5" st="5"/>
                                            </p:txEl>
                                          </p:spTgt>
                                        </p:tgtEl>
                                        <p:attrNameLst>
                                          <p:attrName>style.visibility</p:attrName>
                                        </p:attrNameLst>
                                      </p:cBhvr>
                                      <p:to>
                                        <p:strVal val="visible"/>
                                      </p:to>
                                    </p:set>
                                    <p:animEffect filter="fade" transition="in">
                                      <p:cBhvr>
                                        <p:cTn dur="1000"/>
                                        <p:tgtEl>
                                          <p:spTgt spid="234">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0" name="Shape 1390"/>
        <p:cNvGrpSpPr/>
        <p:nvPr/>
      </p:nvGrpSpPr>
      <p:grpSpPr>
        <a:xfrm>
          <a:off x="0" y="0"/>
          <a:ext cx="0" cy="0"/>
          <a:chOff x="0" y="0"/>
          <a:chExt cx="0" cy="0"/>
        </a:xfrm>
      </p:grpSpPr>
      <p:sp>
        <p:nvSpPr>
          <p:cNvPr id="1391" name="Shape 139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IK Fundamentals</a:t>
            </a:r>
          </a:p>
        </p:txBody>
      </p:sp>
      <p:cxnSp>
        <p:nvCxnSpPr>
          <p:cNvPr id="1392" name="Shape 1392"/>
          <p:cNvCxnSpPr/>
          <p:nvPr/>
        </p:nvCxnSpPr>
        <p:spPr>
          <a:xfrm flipH="1">
            <a:off x="9356900" y="2734100"/>
            <a:ext cx="3918600" cy="1245600"/>
          </a:xfrm>
          <a:prstGeom prst="straightConnector1">
            <a:avLst/>
          </a:prstGeom>
          <a:noFill/>
          <a:ln cap="flat" cmpd="sng" w="114300">
            <a:solidFill>
              <a:srgbClr val="FFFFFF"/>
            </a:solidFill>
            <a:prstDash val="solid"/>
            <a:round/>
            <a:headEnd len="lg" w="lg" type="none"/>
            <a:tailEnd len="lg" w="lg" type="none"/>
          </a:ln>
        </p:spPr>
      </p:cxnSp>
      <p:cxnSp>
        <p:nvCxnSpPr>
          <p:cNvPr id="1393" name="Shape 1393"/>
          <p:cNvCxnSpPr/>
          <p:nvPr/>
        </p:nvCxnSpPr>
        <p:spPr>
          <a:xfrm rot="10800000">
            <a:off x="5255650" y="3798400"/>
            <a:ext cx="4101000" cy="181200"/>
          </a:xfrm>
          <a:prstGeom prst="straightConnector1">
            <a:avLst/>
          </a:prstGeom>
          <a:noFill/>
          <a:ln cap="flat" cmpd="sng" w="114300">
            <a:solidFill>
              <a:srgbClr val="FFFFFF"/>
            </a:solidFill>
            <a:prstDash val="solid"/>
            <a:round/>
            <a:headEnd len="lg" w="lg" type="none"/>
            <a:tailEnd len="lg" w="lg" type="none"/>
          </a:ln>
        </p:spPr>
      </p:cxnSp>
      <p:sp>
        <p:nvSpPr>
          <p:cNvPr id="1394" name="Shape 1394"/>
          <p:cNvSpPr txBox="1"/>
          <p:nvPr/>
        </p:nvSpPr>
        <p:spPr>
          <a:xfrm>
            <a:off x="4617550" y="2885950"/>
            <a:ext cx="2491200" cy="2308800"/>
          </a:xfrm>
          <a:prstGeom prst="rect">
            <a:avLst/>
          </a:prstGeom>
          <a:noFill/>
          <a:ln>
            <a:noFill/>
          </a:ln>
        </p:spPr>
        <p:txBody>
          <a:bodyPr anchorCtr="0" anchor="t" bIns="182850" lIns="182850" rIns="182850" wrap="square" tIns="182850">
            <a:noAutofit/>
          </a:bodyPr>
          <a:lstStyle/>
          <a:p>
            <a:pPr lvl="0" rtl="0">
              <a:spcBef>
                <a:spcPts val="0"/>
              </a:spcBef>
              <a:buNone/>
            </a:pPr>
            <a:r>
              <a:rPr lang="en-GB" sz="9600">
                <a:solidFill>
                  <a:srgbClr val="FF0000"/>
                </a:solidFill>
              </a:rPr>
              <a:t>X</a:t>
            </a:r>
          </a:p>
        </p:txBody>
      </p:sp>
      <p:sp>
        <p:nvSpPr>
          <p:cNvPr id="1395" name="Shape 1395"/>
          <p:cNvSpPr txBox="1"/>
          <p:nvPr/>
        </p:nvSpPr>
        <p:spPr>
          <a:xfrm>
            <a:off x="9509550" y="5590700"/>
            <a:ext cx="2491200" cy="2308800"/>
          </a:xfrm>
          <a:prstGeom prst="rect">
            <a:avLst/>
          </a:prstGeom>
          <a:noFill/>
          <a:ln>
            <a:noFill/>
          </a:ln>
        </p:spPr>
        <p:txBody>
          <a:bodyPr anchorCtr="0" anchor="t" bIns="182850" lIns="182850" rIns="182850" wrap="square" tIns="182850">
            <a:noAutofit/>
          </a:bodyPr>
          <a:lstStyle/>
          <a:p>
            <a:pPr lvl="0" rtl="0">
              <a:spcBef>
                <a:spcPts val="0"/>
              </a:spcBef>
              <a:buNone/>
            </a:pPr>
            <a:r>
              <a:rPr lang="en-GB" sz="9600">
                <a:solidFill>
                  <a:srgbClr val="FFFF00"/>
                </a:solidFill>
              </a:rPr>
              <a:t>X</a:t>
            </a:r>
          </a:p>
        </p:txBody>
      </p:sp>
      <p:sp>
        <p:nvSpPr>
          <p:cNvPr id="1396" name="Shape 1396"/>
          <p:cNvSpPr txBox="1"/>
          <p:nvPr>
            <p:ph idx="1" type="body"/>
          </p:nvPr>
        </p:nvSpPr>
        <p:spPr>
          <a:xfrm>
            <a:off x="4961284" y="6167312"/>
            <a:ext cx="4395600" cy="1155600"/>
          </a:xfrm>
          <a:prstGeom prst="rect">
            <a:avLst/>
          </a:prstGeom>
        </p:spPr>
        <p:txBody>
          <a:bodyPr anchorCtr="0" anchor="t" bIns="68550" lIns="68550" rIns="68550" wrap="square" tIns="68550">
            <a:noAutofit/>
          </a:bodyPr>
          <a:lstStyle/>
          <a:p>
            <a:pPr lvl="0" rtl="0">
              <a:spcBef>
                <a:spcPts val="0"/>
              </a:spcBef>
              <a:buNone/>
            </a:pPr>
            <a:r>
              <a:rPr lang="en-GB"/>
              <a:t>Joint Target</a:t>
            </a:r>
          </a:p>
        </p:txBody>
      </p:sp>
      <p:cxnSp>
        <p:nvCxnSpPr>
          <p:cNvPr id="1397" name="Shape 1397"/>
          <p:cNvCxnSpPr/>
          <p:nvPr/>
        </p:nvCxnSpPr>
        <p:spPr>
          <a:xfrm>
            <a:off x="9447800" y="4040350"/>
            <a:ext cx="455400" cy="1883400"/>
          </a:xfrm>
          <a:prstGeom prst="straightConnector1">
            <a:avLst/>
          </a:prstGeom>
          <a:noFill/>
          <a:ln cap="flat" cmpd="sng" w="9525">
            <a:solidFill>
              <a:srgbClr val="FFFF00"/>
            </a:solidFill>
            <a:prstDash val="dash"/>
            <a:round/>
            <a:headEnd len="lg" w="lg" type="none"/>
            <a:tailEnd len="lg" w="lg" type="none"/>
          </a:ln>
        </p:spPr>
      </p:cxnSp>
    </p:spTree>
  </p:cSld>
  <p:clrMapOvr>
    <a:masterClrMapping/>
  </p:clrMapOvr>
</p:sld>
</file>

<file path=ppt/slides/slide1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1" name="Shape 1401"/>
        <p:cNvGrpSpPr/>
        <p:nvPr/>
      </p:nvGrpSpPr>
      <p:grpSpPr>
        <a:xfrm>
          <a:off x="0" y="0"/>
          <a:ext cx="0" cy="0"/>
          <a:chOff x="0" y="0"/>
          <a:chExt cx="0" cy="0"/>
        </a:xfrm>
      </p:grpSpPr>
      <p:sp>
        <p:nvSpPr>
          <p:cNvPr id="1402" name="Shape 140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How Does It Map?</a:t>
            </a:r>
          </a:p>
        </p:txBody>
      </p:sp>
      <p:sp>
        <p:nvSpPr>
          <p:cNvPr id="1403" name="Shape 140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Two Bone IK node</a:t>
            </a:r>
          </a:p>
          <a:p>
            <a:pPr indent="-800100" lvl="0" marL="914400" rtl="0">
              <a:spcBef>
                <a:spcPts val="0"/>
              </a:spcBef>
              <a:spcAft>
                <a:spcPts val="0"/>
              </a:spcAft>
            </a:pPr>
            <a:r>
              <a:rPr lang="en-GB"/>
              <a:t>Take a look at the properties.</a:t>
            </a:r>
          </a:p>
          <a:p>
            <a:pPr indent="-800100" lvl="0" marL="914400" rtl="0">
              <a:spcBef>
                <a:spcPts val="0"/>
              </a:spcBef>
            </a:pPr>
            <a:r>
              <a:rPr lang="en-GB"/>
              <a:t>Can you guess which properties map to which?</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3">
                                            <p:txEl>
                                              <p:pRg end="0" st="0"/>
                                            </p:txEl>
                                          </p:spTgt>
                                        </p:tgtEl>
                                        <p:attrNameLst>
                                          <p:attrName>style.visibility</p:attrName>
                                        </p:attrNameLst>
                                      </p:cBhvr>
                                      <p:to>
                                        <p:strVal val="visible"/>
                                      </p:to>
                                    </p:set>
                                    <p:animEffect filter="fade" transition="in">
                                      <p:cBhvr>
                                        <p:cTn dur="1000"/>
                                        <p:tgtEl>
                                          <p:spTgt spid="140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3">
                                            <p:txEl>
                                              <p:pRg end="1" st="1"/>
                                            </p:txEl>
                                          </p:spTgt>
                                        </p:tgtEl>
                                        <p:attrNameLst>
                                          <p:attrName>style.visibility</p:attrName>
                                        </p:attrNameLst>
                                      </p:cBhvr>
                                      <p:to>
                                        <p:strVal val="visible"/>
                                      </p:to>
                                    </p:set>
                                    <p:animEffect filter="fade" transition="in">
                                      <p:cBhvr>
                                        <p:cTn dur="1000"/>
                                        <p:tgtEl>
                                          <p:spTgt spid="140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3">
                                            <p:txEl>
                                              <p:pRg end="2" st="2"/>
                                            </p:txEl>
                                          </p:spTgt>
                                        </p:tgtEl>
                                        <p:attrNameLst>
                                          <p:attrName>style.visibility</p:attrName>
                                        </p:attrNameLst>
                                      </p:cBhvr>
                                      <p:to>
                                        <p:strVal val="visible"/>
                                      </p:to>
                                    </p:set>
                                    <p:animEffect filter="fade" transition="in">
                                      <p:cBhvr>
                                        <p:cTn dur="1000"/>
                                        <p:tgtEl>
                                          <p:spTgt spid="140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7" name="Shape 1407"/>
        <p:cNvGrpSpPr/>
        <p:nvPr/>
      </p:nvGrpSpPr>
      <p:grpSpPr>
        <a:xfrm>
          <a:off x="0" y="0"/>
          <a:ext cx="0" cy="0"/>
          <a:chOff x="0" y="0"/>
          <a:chExt cx="0" cy="0"/>
        </a:xfrm>
      </p:grpSpPr>
      <p:sp>
        <p:nvSpPr>
          <p:cNvPr id="1408" name="Shape 140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Inverse Kinematics with Animations</a:t>
            </a:r>
          </a:p>
        </p:txBody>
      </p:sp>
      <p:sp>
        <p:nvSpPr>
          <p:cNvPr id="1409" name="Shape 140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3" name="Shape 1413"/>
        <p:cNvGrpSpPr/>
        <p:nvPr/>
      </p:nvGrpSpPr>
      <p:grpSpPr>
        <a:xfrm>
          <a:off x="0" y="0"/>
          <a:ext cx="0" cy="0"/>
          <a:chOff x="0" y="0"/>
          <a:chExt cx="0" cy="0"/>
        </a:xfrm>
      </p:grpSpPr>
      <p:sp>
        <p:nvSpPr>
          <p:cNvPr id="1414" name="Shape 141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415" name="Shape 141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Using the Two Bone IK node.</a:t>
            </a:r>
          </a:p>
          <a:p>
            <a:pPr indent="-800100" lvl="0" marL="914400" rtl="0">
              <a:spcBef>
                <a:spcPts val="0"/>
              </a:spcBef>
            </a:pPr>
            <a:r>
              <a:rPr lang="en-GB"/>
              <a:t>Effectors vs Joint targets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5">
                                            <p:txEl>
                                              <p:pRg end="0" st="0"/>
                                            </p:txEl>
                                          </p:spTgt>
                                        </p:tgtEl>
                                        <p:attrNameLst>
                                          <p:attrName>style.visibility</p:attrName>
                                        </p:attrNameLst>
                                      </p:cBhvr>
                                      <p:to>
                                        <p:strVal val="visible"/>
                                      </p:to>
                                    </p:set>
                                    <p:animEffect filter="fade" transition="in">
                                      <p:cBhvr>
                                        <p:cTn dur="1000"/>
                                        <p:tgtEl>
                                          <p:spTgt spid="141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5">
                                            <p:txEl>
                                              <p:pRg end="1" st="1"/>
                                            </p:txEl>
                                          </p:spTgt>
                                        </p:tgtEl>
                                        <p:attrNameLst>
                                          <p:attrName>style.visibility</p:attrName>
                                        </p:attrNameLst>
                                      </p:cBhvr>
                                      <p:to>
                                        <p:strVal val="visible"/>
                                      </p:to>
                                    </p:set>
                                    <p:animEffect filter="fade" transition="in">
                                      <p:cBhvr>
                                        <p:cTn dur="1000"/>
                                        <p:tgtEl>
                                          <p:spTgt spid="1415">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9" name="Shape 1419"/>
        <p:cNvGrpSpPr/>
        <p:nvPr/>
      </p:nvGrpSpPr>
      <p:grpSpPr>
        <a:xfrm>
          <a:off x="0" y="0"/>
          <a:ext cx="0" cy="0"/>
          <a:chOff x="0" y="0"/>
          <a:chExt cx="0" cy="0"/>
        </a:xfrm>
      </p:grpSpPr>
      <p:sp>
        <p:nvSpPr>
          <p:cNvPr id="1420" name="Shape 142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Set-up the AI IK</a:t>
            </a:r>
          </a:p>
        </p:txBody>
      </p:sp>
      <p:sp>
        <p:nvSpPr>
          <p:cNvPr id="1421" name="Shape 142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the Two Bone IK.</a:t>
            </a:r>
          </a:p>
          <a:p>
            <a:pPr indent="-800100" lvl="0" marL="914400" rtl="0">
              <a:spcBef>
                <a:spcPts val="0"/>
              </a:spcBef>
              <a:spcAft>
                <a:spcPts val="0"/>
              </a:spcAft>
            </a:pPr>
            <a:r>
              <a:rPr lang="en-GB"/>
              <a:t>Link the main bone.</a:t>
            </a:r>
          </a:p>
          <a:p>
            <a:pPr indent="-800100" lvl="0" marL="914400" rtl="0">
              <a:spcBef>
                <a:spcPts val="0"/>
              </a:spcBef>
            </a:pPr>
            <a:r>
              <a:rPr lang="en-GB"/>
              <a:t>Set up the relative effector and joint.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1">
                                            <p:txEl>
                                              <p:pRg end="0" st="0"/>
                                            </p:txEl>
                                          </p:spTgt>
                                        </p:tgtEl>
                                        <p:attrNameLst>
                                          <p:attrName>style.visibility</p:attrName>
                                        </p:attrNameLst>
                                      </p:cBhvr>
                                      <p:to>
                                        <p:strVal val="visible"/>
                                      </p:to>
                                    </p:set>
                                    <p:animEffect filter="fade" transition="in">
                                      <p:cBhvr>
                                        <p:cTn dur="1000"/>
                                        <p:tgtEl>
                                          <p:spTgt spid="14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1">
                                            <p:txEl>
                                              <p:pRg end="1" st="1"/>
                                            </p:txEl>
                                          </p:spTgt>
                                        </p:tgtEl>
                                        <p:attrNameLst>
                                          <p:attrName>style.visibility</p:attrName>
                                        </p:attrNameLst>
                                      </p:cBhvr>
                                      <p:to>
                                        <p:strVal val="visible"/>
                                      </p:to>
                                    </p:set>
                                    <p:animEffect filter="fade" transition="in">
                                      <p:cBhvr>
                                        <p:cTn dur="1000"/>
                                        <p:tgtEl>
                                          <p:spTgt spid="14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1">
                                            <p:txEl>
                                              <p:pRg end="2" st="2"/>
                                            </p:txEl>
                                          </p:spTgt>
                                        </p:tgtEl>
                                        <p:attrNameLst>
                                          <p:attrName>style.visibility</p:attrName>
                                        </p:attrNameLst>
                                      </p:cBhvr>
                                      <p:to>
                                        <p:strVal val="visible"/>
                                      </p:to>
                                    </p:set>
                                    <p:animEffect filter="fade" transition="in">
                                      <p:cBhvr>
                                        <p:cTn dur="1000"/>
                                        <p:tgtEl>
                                          <p:spTgt spid="142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5" name="Shape 1425"/>
        <p:cNvGrpSpPr/>
        <p:nvPr/>
      </p:nvGrpSpPr>
      <p:grpSpPr>
        <a:xfrm>
          <a:off x="0" y="0"/>
          <a:ext cx="0" cy="0"/>
          <a:chOff x="0" y="0"/>
          <a:chExt cx="0" cy="0"/>
        </a:xfrm>
      </p:grpSpPr>
      <p:sp>
        <p:nvSpPr>
          <p:cNvPr id="1426" name="Shape 142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Comparing Blueprints with Diffs</a:t>
            </a:r>
          </a:p>
        </p:txBody>
      </p:sp>
      <p:sp>
        <p:nvSpPr>
          <p:cNvPr id="1427" name="Shape 142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00"/>
                </a:solidFill>
              </a:rPr>
              <a:t>4.13.2</a:t>
            </a:r>
          </a:p>
        </p:txBody>
      </p:sp>
    </p:spTree>
  </p:cSld>
  <p:clrMapOvr>
    <a:masterClrMapping/>
  </p:clrMapOvr>
</p:sld>
</file>

<file path=ppt/slides/slide1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1" name="Shape 1431"/>
        <p:cNvGrpSpPr/>
        <p:nvPr/>
      </p:nvGrpSpPr>
      <p:grpSpPr>
        <a:xfrm>
          <a:off x="0" y="0"/>
          <a:ext cx="0" cy="0"/>
          <a:chOff x="0" y="0"/>
          <a:chExt cx="0" cy="0"/>
        </a:xfrm>
      </p:grpSpPr>
      <p:sp>
        <p:nvSpPr>
          <p:cNvPr id="1432" name="Shape 143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433" name="Shape 143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Using UE4 built-in version control.</a:t>
            </a:r>
          </a:p>
          <a:p>
            <a:pPr indent="-800100" lvl="0" marL="914400" rtl="0">
              <a:spcBef>
                <a:spcPts val="0"/>
              </a:spcBef>
              <a:spcAft>
                <a:spcPts val="0"/>
              </a:spcAft>
            </a:pPr>
            <a:r>
              <a:rPr lang="en-GB"/>
              <a:t>Diffing blueprints.</a:t>
            </a:r>
          </a:p>
          <a:p>
            <a:pPr indent="-800100" lvl="0" marL="914400" rtl="0">
              <a:spcBef>
                <a:spcPts val="0"/>
              </a:spcBef>
            </a:pPr>
            <a:r>
              <a:rPr lang="en-GB"/>
              <a:t>LFS vs Git assets in editor.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3">
                                            <p:txEl>
                                              <p:pRg end="0" st="0"/>
                                            </p:txEl>
                                          </p:spTgt>
                                        </p:tgtEl>
                                        <p:attrNameLst>
                                          <p:attrName>style.visibility</p:attrName>
                                        </p:attrNameLst>
                                      </p:cBhvr>
                                      <p:to>
                                        <p:strVal val="visible"/>
                                      </p:to>
                                    </p:set>
                                    <p:animEffect filter="fade" transition="in">
                                      <p:cBhvr>
                                        <p:cTn dur="1000"/>
                                        <p:tgtEl>
                                          <p:spTgt spid="143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3">
                                            <p:txEl>
                                              <p:pRg end="1" st="1"/>
                                            </p:txEl>
                                          </p:spTgt>
                                        </p:tgtEl>
                                        <p:attrNameLst>
                                          <p:attrName>style.visibility</p:attrName>
                                        </p:attrNameLst>
                                      </p:cBhvr>
                                      <p:to>
                                        <p:strVal val="visible"/>
                                      </p:to>
                                    </p:set>
                                    <p:animEffect filter="fade" transition="in">
                                      <p:cBhvr>
                                        <p:cTn dur="1000"/>
                                        <p:tgtEl>
                                          <p:spTgt spid="143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3">
                                            <p:txEl>
                                              <p:pRg end="2" st="2"/>
                                            </p:txEl>
                                          </p:spTgt>
                                        </p:tgtEl>
                                        <p:attrNameLst>
                                          <p:attrName>style.visibility</p:attrName>
                                        </p:attrNameLst>
                                      </p:cBhvr>
                                      <p:to>
                                        <p:strVal val="visible"/>
                                      </p:to>
                                    </p:set>
                                    <p:animEffect filter="fade" transition="in">
                                      <p:cBhvr>
                                        <p:cTn dur="1000"/>
                                        <p:tgtEl>
                                          <p:spTgt spid="143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7" name="Shape 1437"/>
        <p:cNvGrpSpPr/>
        <p:nvPr/>
      </p:nvGrpSpPr>
      <p:grpSpPr>
        <a:xfrm>
          <a:off x="0" y="0"/>
          <a:ext cx="0" cy="0"/>
          <a:chOff x="0" y="0"/>
          <a:chExt cx="0" cy="0"/>
        </a:xfrm>
      </p:grpSpPr>
      <p:sp>
        <p:nvSpPr>
          <p:cNvPr id="1438" name="Shape 143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What Changes Can You Find?</a:t>
            </a:r>
          </a:p>
        </p:txBody>
      </p:sp>
      <p:sp>
        <p:nvSpPr>
          <p:cNvPr id="1439" name="Shape 143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Dig through the commits.</a:t>
            </a:r>
          </a:p>
          <a:p>
            <a:pPr indent="-800100" lvl="0" marL="914400" rtl="0">
              <a:spcBef>
                <a:spcPts val="0"/>
              </a:spcBef>
              <a:spcAft>
                <a:spcPts val="0"/>
              </a:spcAft>
            </a:pPr>
            <a:r>
              <a:rPr lang="en-GB"/>
              <a:t>What cool looking diffs can you find?</a:t>
            </a:r>
          </a:p>
          <a:p>
            <a:pPr indent="-800100" lvl="0" marL="914400" rtl="0">
              <a:spcBef>
                <a:spcPts val="0"/>
              </a:spcBef>
              <a:spcAft>
                <a:spcPts val="0"/>
              </a:spcAft>
            </a:pPr>
            <a:r>
              <a:rPr lang="en-GB"/>
              <a:t>Share with the community.</a:t>
            </a:r>
          </a:p>
          <a:p>
            <a:pPr indent="-800100" lvl="0" marL="914400" rtl="0">
              <a:spcBef>
                <a:spcPts val="0"/>
              </a:spcBef>
              <a:spcAft>
                <a:spcPts val="0"/>
              </a:spcAft>
            </a:pPr>
            <a:r>
              <a:rPr lang="en-GB"/>
              <a:t>What happens to LFS assets?</a:t>
            </a:r>
          </a:p>
          <a:p>
            <a:pPr indent="-800100" lvl="0" marL="914400" rtl="0">
              <a:spcBef>
                <a:spcPts val="0"/>
              </a:spcBef>
            </a:pPr>
            <a:r>
              <a:rPr lang="en-GB"/>
              <a:t>How could you diff them?</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9">
                                            <p:txEl>
                                              <p:pRg end="0" st="0"/>
                                            </p:txEl>
                                          </p:spTgt>
                                        </p:tgtEl>
                                        <p:attrNameLst>
                                          <p:attrName>style.visibility</p:attrName>
                                        </p:attrNameLst>
                                      </p:cBhvr>
                                      <p:to>
                                        <p:strVal val="visible"/>
                                      </p:to>
                                    </p:set>
                                    <p:animEffect filter="fade" transition="in">
                                      <p:cBhvr>
                                        <p:cTn dur="1000"/>
                                        <p:tgtEl>
                                          <p:spTgt spid="143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9">
                                            <p:txEl>
                                              <p:pRg end="1" st="1"/>
                                            </p:txEl>
                                          </p:spTgt>
                                        </p:tgtEl>
                                        <p:attrNameLst>
                                          <p:attrName>style.visibility</p:attrName>
                                        </p:attrNameLst>
                                      </p:cBhvr>
                                      <p:to>
                                        <p:strVal val="visible"/>
                                      </p:to>
                                    </p:set>
                                    <p:animEffect filter="fade" transition="in">
                                      <p:cBhvr>
                                        <p:cTn dur="1000"/>
                                        <p:tgtEl>
                                          <p:spTgt spid="143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9">
                                            <p:txEl>
                                              <p:pRg end="2" st="2"/>
                                            </p:txEl>
                                          </p:spTgt>
                                        </p:tgtEl>
                                        <p:attrNameLst>
                                          <p:attrName>style.visibility</p:attrName>
                                        </p:attrNameLst>
                                      </p:cBhvr>
                                      <p:to>
                                        <p:strVal val="visible"/>
                                      </p:to>
                                    </p:set>
                                    <p:animEffect filter="fade" transition="in">
                                      <p:cBhvr>
                                        <p:cTn dur="1000"/>
                                        <p:tgtEl>
                                          <p:spTgt spid="143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9">
                                            <p:txEl>
                                              <p:pRg end="3" st="3"/>
                                            </p:txEl>
                                          </p:spTgt>
                                        </p:tgtEl>
                                        <p:attrNameLst>
                                          <p:attrName>style.visibility</p:attrName>
                                        </p:attrNameLst>
                                      </p:cBhvr>
                                      <p:to>
                                        <p:strVal val="visible"/>
                                      </p:to>
                                    </p:set>
                                    <p:animEffect filter="fade" transition="in">
                                      <p:cBhvr>
                                        <p:cTn dur="1000"/>
                                        <p:tgtEl>
                                          <p:spTgt spid="143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9">
                                            <p:txEl>
                                              <p:pRg end="4" st="4"/>
                                            </p:txEl>
                                          </p:spTgt>
                                        </p:tgtEl>
                                        <p:attrNameLst>
                                          <p:attrName>style.visibility</p:attrName>
                                        </p:attrNameLst>
                                      </p:cBhvr>
                                      <p:to>
                                        <p:strVal val="visible"/>
                                      </p:to>
                                    </p:set>
                                    <p:animEffect filter="fade" transition="in">
                                      <p:cBhvr>
                                        <p:cTn dur="1000"/>
                                        <p:tgtEl>
                                          <p:spTgt spid="143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3" name="Shape 1443"/>
        <p:cNvGrpSpPr/>
        <p:nvPr/>
      </p:nvGrpSpPr>
      <p:grpSpPr>
        <a:xfrm>
          <a:off x="0" y="0"/>
          <a:ext cx="0" cy="0"/>
          <a:chOff x="0" y="0"/>
          <a:chExt cx="0" cy="0"/>
        </a:xfrm>
      </p:grpSpPr>
      <p:sp>
        <p:nvSpPr>
          <p:cNvPr id="1444" name="Shape 144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Boolean Blending for Aim States</a:t>
            </a:r>
          </a:p>
        </p:txBody>
      </p:sp>
      <p:sp>
        <p:nvSpPr>
          <p:cNvPr id="1445" name="Shape 144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1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9" name="Shape 1449"/>
        <p:cNvGrpSpPr/>
        <p:nvPr/>
      </p:nvGrpSpPr>
      <p:grpSpPr>
        <a:xfrm>
          <a:off x="0" y="0"/>
          <a:ext cx="0" cy="0"/>
          <a:chOff x="0" y="0"/>
          <a:chExt cx="0" cy="0"/>
        </a:xfrm>
      </p:grpSpPr>
      <p:sp>
        <p:nvSpPr>
          <p:cNvPr id="1450" name="Shape 145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451" name="Shape 145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Boolean blending in Unreal.</a:t>
            </a:r>
          </a:p>
          <a:p>
            <a:pPr indent="-800100" lvl="0" marL="914400" rtl="0">
              <a:spcBef>
                <a:spcPts val="0"/>
              </a:spcBef>
              <a:spcAft>
                <a:spcPts val="0"/>
              </a:spcAft>
            </a:pPr>
            <a:r>
              <a:rPr lang="en-GB"/>
              <a:t>Setting variables in animation BP.</a:t>
            </a:r>
          </a:p>
          <a:p>
            <a:pPr indent="-800100" lvl="0" marL="914400" rtl="0">
              <a:spcBef>
                <a:spcPts val="0"/>
              </a:spcBef>
            </a:pPr>
            <a:r>
              <a:rPr lang="en-GB"/>
              <a:t>Making the AI aim.</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1">
                                            <p:txEl>
                                              <p:pRg end="0" st="0"/>
                                            </p:txEl>
                                          </p:spTgt>
                                        </p:tgtEl>
                                        <p:attrNameLst>
                                          <p:attrName>style.visibility</p:attrName>
                                        </p:attrNameLst>
                                      </p:cBhvr>
                                      <p:to>
                                        <p:strVal val="visible"/>
                                      </p:to>
                                    </p:set>
                                    <p:animEffect filter="fade" transition="in">
                                      <p:cBhvr>
                                        <p:cTn dur="1000"/>
                                        <p:tgtEl>
                                          <p:spTgt spid="14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1">
                                            <p:txEl>
                                              <p:pRg end="1" st="1"/>
                                            </p:txEl>
                                          </p:spTgt>
                                        </p:tgtEl>
                                        <p:attrNameLst>
                                          <p:attrName>style.visibility</p:attrName>
                                        </p:attrNameLst>
                                      </p:cBhvr>
                                      <p:to>
                                        <p:strVal val="visible"/>
                                      </p:to>
                                    </p:set>
                                    <p:animEffect filter="fade" transition="in">
                                      <p:cBhvr>
                                        <p:cTn dur="1000"/>
                                        <p:tgtEl>
                                          <p:spTgt spid="14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1">
                                            <p:txEl>
                                              <p:pRg end="2" st="2"/>
                                            </p:txEl>
                                          </p:spTgt>
                                        </p:tgtEl>
                                        <p:attrNameLst>
                                          <p:attrName>style.visibility</p:attrName>
                                        </p:attrNameLst>
                                      </p:cBhvr>
                                      <p:to>
                                        <p:strVal val="visible"/>
                                      </p:to>
                                    </p:set>
                                    <p:animEffect filter="fade" transition="in">
                                      <p:cBhvr>
                                        <p:cTn dur="1000"/>
                                        <p:tgtEl>
                                          <p:spTgt spid="145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Shape 23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Use </a:t>
            </a:r>
            <a:r>
              <a:rPr lang="en-GB">
                <a:solidFill>
                  <a:srgbClr val="FFFF00"/>
                </a:solidFill>
                <a:latin typeface="Consolas"/>
                <a:ea typeface="Consolas"/>
                <a:cs typeface="Consolas"/>
                <a:sym typeface="Consolas"/>
              </a:rPr>
              <a:t>git clean</a:t>
            </a:r>
            <a:r>
              <a:rPr lang="en-GB"/>
              <a:t> to Revert Project</a:t>
            </a:r>
          </a:p>
        </p:txBody>
      </p:sp>
      <p:sp>
        <p:nvSpPr>
          <p:cNvPr id="240" name="Shape 24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4.12.5</a:t>
            </a:r>
          </a:p>
        </p:txBody>
      </p:sp>
    </p:spTree>
  </p:cSld>
  <p:clrMapOvr>
    <a:masterClrMapping/>
  </p:clrMapOvr>
</p:sld>
</file>

<file path=ppt/slides/slide1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5" name="Shape 1455"/>
        <p:cNvGrpSpPr/>
        <p:nvPr/>
      </p:nvGrpSpPr>
      <p:grpSpPr>
        <a:xfrm>
          <a:off x="0" y="0"/>
          <a:ext cx="0" cy="0"/>
          <a:chOff x="0" y="0"/>
          <a:chExt cx="0" cy="0"/>
        </a:xfrm>
      </p:grpSpPr>
      <p:sp>
        <p:nvSpPr>
          <p:cNvPr id="1456" name="Shape 145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Connect to Focus</a:t>
            </a:r>
          </a:p>
        </p:txBody>
      </p:sp>
      <p:sp>
        <p:nvSpPr>
          <p:cNvPr id="1457" name="Shape 145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Complete the </a:t>
            </a:r>
            <a:r>
              <a:rPr lang="en-GB">
                <a:solidFill>
                  <a:srgbClr val="FFFF00"/>
                </a:solidFill>
              </a:rPr>
              <a:t>Jogging </a:t>
            </a:r>
            <a:r>
              <a:rPr lang="en-GB"/>
              <a:t>state.</a:t>
            </a:r>
          </a:p>
          <a:p>
            <a:pPr indent="-800100" lvl="0" marL="914400" rtl="0">
              <a:spcBef>
                <a:spcPts val="0"/>
              </a:spcBef>
              <a:spcAft>
                <a:spcPts val="0"/>
              </a:spcAft>
            </a:pPr>
            <a:r>
              <a:rPr lang="en-GB"/>
              <a:t>Set a variable in the character.</a:t>
            </a:r>
          </a:p>
          <a:p>
            <a:pPr indent="-800100" lvl="0" marL="914400" rtl="0">
              <a:spcBef>
                <a:spcPts val="0"/>
              </a:spcBef>
              <a:spcAft>
                <a:spcPts val="0"/>
              </a:spcAft>
            </a:pPr>
            <a:r>
              <a:rPr lang="en-GB"/>
              <a:t>Pull that in the animation.</a:t>
            </a:r>
          </a:p>
          <a:p>
            <a:pPr indent="-800100" lvl="0" marL="914400" rtl="0">
              <a:spcBef>
                <a:spcPts val="0"/>
              </a:spcBef>
            </a:pPr>
            <a:r>
              <a:rPr lang="en-GB"/>
              <a:t>Set when focus is set.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7">
                                            <p:txEl>
                                              <p:pRg end="0" st="0"/>
                                            </p:txEl>
                                          </p:spTgt>
                                        </p:tgtEl>
                                        <p:attrNameLst>
                                          <p:attrName>style.visibility</p:attrName>
                                        </p:attrNameLst>
                                      </p:cBhvr>
                                      <p:to>
                                        <p:strVal val="visible"/>
                                      </p:to>
                                    </p:set>
                                    <p:animEffect filter="fade" transition="in">
                                      <p:cBhvr>
                                        <p:cTn dur="1000"/>
                                        <p:tgtEl>
                                          <p:spTgt spid="14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7">
                                            <p:txEl>
                                              <p:pRg end="1" st="1"/>
                                            </p:txEl>
                                          </p:spTgt>
                                        </p:tgtEl>
                                        <p:attrNameLst>
                                          <p:attrName>style.visibility</p:attrName>
                                        </p:attrNameLst>
                                      </p:cBhvr>
                                      <p:to>
                                        <p:strVal val="visible"/>
                                      </p:to>
                                    </p:set>
                                    <p:animEffect filter="fade" transition="in">
                                      <p:cBhvr>
                                        <p:cTn dur="1000"/>
                                        <p:tgtEl>
                                          <p:spTgt spid="14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7">
                                            <p:txEl>
                                              <p:pRg end="2" st="2"/>
                                            </p:txEl>
                                          </p:spTgt>
                                        </p:tgtEl>
                                        <p:attrNameLst>
                                          <p:attrName>style.visibility</p:attrName>
                                        </p:attrNameLst>
                                      </p:cBhvr>
                                      <p:to>
                                        <p:strVal val="visible"/>
                                      </p:to>
                                    </p:set>
                                    <p:animEffect filter="fade" transition="in">
                                      <p:cBhvr>
                                        <p:cTn dur="1000"/>
                                        <p:tgtEl>
                                          <p:spTgt spid="145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7">
                                            <p:txEl>
                                              <p:pRg end="3" st="3"/>
                                            </p:txEl>
                                          </p:spTgt>
                                        </p:tgtEl>
                                        <p:attrNameLst>
                                          <p:attrName>style.visibility</p:attrName>
                                        </p:attrNameLst>
                                      </p:cBhvr>
                                      <p:to>
                                        <p:strVal val="visible"/>
                                      </p:to>
                                    </p:set>
                                    <p:animEffect filter="fade" transition="in">
                                      <p:cBhvr>
                                        <p:cTn dur="1000"/>
                                        <p:tgtEl>
                                          <p:spTgt spid="145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1" name="Shape 1461"/>
        <p:cNvGrpSpPr/>
        <p:nvPr/>
      </p:nvGrpSpPr>
      <p:grpSpPr>
        <a:xfrm>
          <a:off x="0" y="0"/>
          <a:ext cx="0" cy="0"/>
          <a:chOff x="0" y="0"/>
          <a:chExt cx="0" cy="0"/>
        </a:xfrm>
      </p:grpSpPr>
      <p:sp>
        <p:nvSpPr>
          <p:cNvPr id="1462" name="Shape 146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Adding Firing Animations</a:t>
            </a:r>
          </a:p>
        </p:txBody>
      </p:sp>
      <p:sp>
        <p:nvSpPr>
          <p:cNvPr id="1463" name="Shape 146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1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7" name="Shape 1467"/>
        <p:cNvGrpSpPr/>
        <p:nvPr/>
      </p:nvGrpSpPr>
      <p:grpSpPr>
        <a:xfrm>
          <a:off x="0" y="0"/>
          <a:ext cx="0" cy="0"/>
          <a:chOff x="0" y="0"/>
          <a:chExt cx="0" cy="0"/>
        </a:xfrm>
      </p:grpSpPr>
      <p:sp>
        <p:nvSpPr>
          <p:cNvPr id="1468" name="Shape 146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469" name="Shape 146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When to use additive identities.</a:t>
            </a:r>
          </a:p>
          <a:p>
            <a:pPr indent="-800100" lvl="0" marL="914400" rtl="0">
              <a:spcBef>
                <a:spcPts val="0"/>
              </a:spcBef>
              <a:spcAft>
                <a:spcPts val="0"/>
              </a:spcAft>
            </a:pPr>
            <a:r>
              <a:rPr lang="en-GB"/>
              <a:t>Blending additive animations.</a:t>
            </a:r>
          </a:p>
          <a:p>
            <a:pPr indent="-800100" lvl="0" marL="914400" rtl="0">
              <a:spcBef>
                <a:spcPts val="0"/>
              </a:spcBef>
              <a:spcAft>
                <a:spcPts val="0"/>
              </a:spcAft>
            </a:pPr>
            <a:r>
              <a:rPr lang="en-GB"/>
              <a:t>Creating an additive firing animation.</a:t>
            </a:r>
          </a:p>
          <a:p>
            <a:pPr indent="-800100" lvl="0" marL="914400" rtl="0">
              <a:spcBef>
                <a:spcPts val="0"/>
              </a:spcBef>
            </a:pPr>
            <a:r>
              <a:rPr lang="en-GB"/>
              <a:t>Controlling firing from the AI.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9">
                                            <p:txEl>
                                              <p:pRg end="0" st="0"/>
                                            </p:txEl>
                                          </p:spTgt>
                                        </p:tgtEl>
                                        <p:attrNameLst>
                                          <p:attrName>style.visibility</p:attrName>
                                        </p:attrNameLst>
                                      </p:cBhvr>
                                      <p:to>
                                        <p:strVal val="visible"/>
                                      </p:to>
                                    </p:set>
                                    <p:animEffect filter="fade" transition="in">
                                      <p:cBhvr>
                                        <p:cTn dur="1000"/>
                                        <p:tgtEl>
                                          <p:spTgt spid="146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9">
                                            <p:txEl>
                                              <p:pRg end="1" st="1"/>
                                            </p:txEl>
                                          </p:spTgt>
                                        </p:tgtEl>
                                        <p:attrNameLst>
                                          <p:attrName>style.visibility</p:attrName>
                                        </p:attrNameLst>
                                      </p:cBhvr>
                                      <p:to>
                                        <p:strVal val="visible"/>
                                      </p:to>
                                    </p:set>
                                    <p:animEffect filter="fade" transition="in">
                                      <p:cBhvr>
                                        <p:cTn dur="1000"/>
                                        <p:tgtEl>
                                          <p:spTgt spid="146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9">
                                            <p:txEl>
                                              <p:pRg end="2" st="2"/>
                                            </p:txEl>
                                          </p:spTgt>
                                        </p:tgtEl>
                                        <p:attrNameLst>
                                          <p:attrName>style.visibility</p:attrName>
                                        </p:attrNameLst>
                                      </p:cBhvr>
                                      <p:to>
                                        <p:strVal val="visible"/>
                                      </p:to>
                                    </p:set>
                                    <p:animEffect filter="fade" transition="in">
                                      <p:cBhvr>
                                        <p:cTn dur="1000"/>
                                        <p:tgtEl>
                                          <p:spTgt spid="146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9">
                                            <p:txEl>
                                              <p:pRg end="3" st="3"/>
                                            </p:txEl>
                                          </p:spTgt>
                                        </p:tgtEl>
                                        <p:attrNameLst>
                                          <p:attrName>style.visibility</p:attrName>
                                        </p:attrNameLst>
                                      </p:cBhvr>
                                      <p:to>
                                        <p:strVal val="visible"/>
                                      </p:to>
                                    </p:set>
                                    <p:animEffect filter="fade" transition="in">
                                      <p:cBhvr>
                                        <p:cTn dur="1000"/>
                                        <p:tgtEl>
                                          <p:spTgt spid="146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3" name="Shape 1473"/>
        <p:cNvGrpSpPr/>
        <p:nvPr/>
      </p:nvGrpSpPr>
      <p:grpSpPr>
        <a:xfrm>
          <a:off x="0" y="0"/>
          <a:ext cx="0" cy="0"/>
          <a:chOff x="0" y="0"/>
          <a:chExt cx="0" cy="0"/>
        </a:xfrm>
      </p:grpSpPr>
      <p:sp>
        <p:nvSpPr>
          <p:cNvPr id="1474" name="Shape 147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Make an Additive Fire</a:t>
            </a:r>
          </a:p>
        </p:txBody>
      </p:sp>
      <p:sp>
        <p:nvSpPr>
          <p:cNvPr id="1475" name="Shape 147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a copy of the fire animation.</a:t>
            </a:r>
          </a:p>
          <a:p>
            <a:pPr indent="-800100" lvl="0" marL="914400" rtl="0">
              <a:spcBef>
                <a:spcPts val="0"/>
              </a:spcBef>
              <a:spcAft>
                <a:spcPts val="0"/>
              </a:spcAft>
            </a:pPr>
            <a:r>
              <a:rPr lang="en-GB"/>
              <a:t>Change it to being additive.</a:t>
            </a:r>
          </a:p>
          <a:p>
            <a:pPr indent="-800100" lvl="0" marL="914400" rtl="0">
              <a:spcBef>
                <a:spcPts val="0"/>
              </a:spcBef>
              <a:spcAft>
                <a:spcPts val="0"/>
              </a:spcAft>
            </a:pPr>
            <a:r>
              <a:rPr lang="en-GB"/>
              <a:t>Plug in to the conditional.</a:t>
            </a:r>
          </a:p>
          <a:p>
            <a:pPr indent="-800100" lvl="0" marL="914400" rtl="0">
              <a:spcBef>
                <a:spcPts val="0"/>
              </a:spcBef>
            </a:pPr>
            <a:r>
              <a:rPr lang="en-GB"/>
              <a:t>Connect up to the AI.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5">
                                            <p:txEl>
                                              <p:pRg end="0" st="0"/>
                                            </p:txEl>
                                          </p:spTgt>
                                        </p:tgtEl>
                                        <p:attrNameLst>
                                          <p:attrName>style.visibility</p:attrName>
                                        </p:attrNameLst>
                                      </p:cBhvr>
                                      <p:to>
                                        <p:strVal val="visible"/>
                                      </p:to>
                                    </p:set>
                                    <p:animEffect filter="fade" transition="in">
                                      <p:cBhvr>
                                        <p:cTn dur="1000"/>
                                        <p:tgtEl>
                                          <p:spTgt spid="147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5">
                                            <p:txEl>
                                              <p:pRg end="1" st="1"/>
                                            </p:txEl>
                                          </p:spTgt>
                                        </p:tgtEl>
                                        <p:attrNameLst>
                                          <p:attrName>style.visibility</p:attrName>
                                        </p:attrNameLst>
                                      </p:cBhvr>
                                      <p:to>
                                        <p:strVal val="visible"/>
                                      </p:to>
                                    </p:set>
                                    <p:animEffect filter="fade" transition="in">
                                      <p:cBhvr>
                                        <p:cTn dur="1000"/>
                                        <p:tgtEl>
                                          <p:spTgt spid="147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5">
                                            <p:txEl>
                                              <p:pRg end="2" st="2"/>
                                            </p:txEl>
                                          </p:spTgt>
                                        </p:tgtEl>
                                        <p:attrNameLst>
                                          <p:attrName>style.visibility</p:attrName>
                                        </p:attrNameLst>
                                      </p:cBhvr>
                                      <p:to>
                                        <p:strVal val="visible"/>
                                      </p:to>
                                    </p:set>
                                    <p:animEffect filter="fade" transition="in">
                                      <p:cBhvr>
                                        <p:cTn dur="1000"/>
                                        <p:tgtEl>
                                          <p:spTgt spid="147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5">
                                            <p:txEl>
                                              <p:pRg end="3" st="3"/>
                                            </p:txEl>
                                          </p:spTgt>
                                        </p:tgtEl>
                                        <p:attrNameLst>
                                          <p:attrName>style.visibility</p:attrName>
                                        </p:attrNameLst>
                                      </p:cBhvr>
                                      <p:to>
                                        <p:strVal val="visible"/>
                                      </p:to>
                                    </p:set>
                                    <p:animEffect filter="fade" transition="in">
                                      <p:cBhvr>
                                        <p:cTn dur="1000"/>
                                        <p:tgtEl>
                                          <p:spTgt spid="1475">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9" name="Shape 1479"/>
        <p:cNvGrpSpPr/>
        <p:nvPr/>
      </p:nvGrpSpPr>
      <p:grpSpPr>
        <a:xfrm>
          <a:off x="0" y="0"/>
          <a:ext cx="0" cy="0"/>
          <a:chOff x="0" y="0"/>
          <a:chExt cx="0" cy="0"/>
        </a:xfrm>
      </p:grpSpPr>
      <p:sp>
        <p:nvSpPr>
          <p:cNvPr id="1480" name="Shape 148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Animation Notify Events</a:t>
            </a:r>
          </a:p>
        </p:txBody>
      </p:sp>
      <p:sp>
        <p:nvSpPr>
          <p:cNvPr id="1481" name="Shape 148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1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5" name="Shape 1485"/>
        <p:cNvGrpSpPr/>
        <p:nvPr/>
      </p:nvGrpSpPr>
      <p:grpSpPr>
        <a:xfrm>
          <a:off x="0" y="0"/>
          <a:ext cx="0" cy="0"/>
          <a:chOff x="0" y="0"/>
          <a:chExt cx="0" cy="0"/>
        </a:xfrm>
      </p:grpSpPr>
      <p:sp>
        <p:nvSpPr>
          <p:cNvPr id="1486" name="Shape 148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487" name="Shape 148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Synchronising sound and animation.</a:t>
            </a:r>
          </a:p>
          <a:p>
            <a:pPr indent="-800100" lvl="0" marL="914400" rtl="0">
              <a:spcBef>
                <a:spcPts val="0"/>
              </a:spcBef>
              <a:spcAft>
                <a:spcPts val="0"/>
              </a:spcAft>
            </a:pPr>
            <a:r>
              <a:rPr lang="en-GB"/>
              <a:t>Creating custom notify events.</a:t>
            </a:r>
          </a:p>
          <a:p>
            <a:pPr indent="-800100" lvl="0" marL="914400" rtl="0">
              <a:spcBef>
                <a:spcPts val="0"/>
              </a:spcBef>
            </a:pPr>
            <a:r>
              <a:rPr lang="en-GB"/>
              <a:t>Hooking up our gun trigger to AI.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7">
                                            <p:txEl>
                                              <p:pRg end="0" st="0"/>
                                            </p:txEl>
                                          </p:spTgt>
                                        </p:tgtEl>
                                        <p:attrNameLst>
                                          <p:attrName>style.visibility</p:attrName>
                                        </p:attrNameLst>
                                      </p:cBhvr>
                                      <p:to>
                                        <p:strVal val="visible"/>
                                      </p:to>
                                    </p:set>
                                    <p:animEffect filter="fade" transition="in">
                                      <p:cBhvr>
                                        <p:cTn dur="1000"/>
                                        <p:tgtEl>
                                          <p:spTgt spid="148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7">
                                            <p:txEl>
                                              <p:pRg end="1" st="1"/>
                                            </p:txEl>
                                          </p:spTgt>
                                        </p:tgtEl>
                                        <p:attrNameLst>
                                          <p:attrName>style.visibility</p:attrName>
                                        </p:attrNameLst>
                                      </p:cBhvr>
                                      <p:to>
                                        <p:strVal val="visible"/>
                                      </p:to>
                                    </p:set>
                                    <p:animEffect filter="fade" transition="in">
                                      <p:cBhvr>
                                        <p:cTn dur="1000"/>
                                        <p:tgtEl>
                                          <p:spTgt spid="148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7">
                                            <p:txEl>
                                              <p:pRg end="2" st="2"/>
                                            </p:txEl>
                                          </p:spTgt>
                                        </p:tgtEl>
                                        <p:attrNameLst>
                                          <p:attrName>style.visibility</p:attrName>
                                        </p:attrNameLst>
                                      </p:cBhvr>
                                      <p:to>
                                        <p:strVal val="visible"/>
                                      </p:to>
                                    </p:set>
                                    <p:animEffect filter="fade" transition="in">
                                      <p:cBhvr>
                                        <p:cTn dur="1000"/>
                                        <p:tgtEl>
                                          <p:spTgt spid="148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1" name="Shape 1491"/>
        <p:cNvGrpSpPr/>
        <p:nvPr/>
      </p:nvGrpSpPr>
      <p:grpSpPr>
        <a:xfrm>
          <a:off x="0" y="0"/>
          <a:ext cx="0" cy="0"/>
          <a:chOff x="0" y="0"/>
          <a:chExt cx="0" cy="0"/>
        </a:xfrm>
      </p:grpSpPr>
      <p:sp>
        <p:nvSpPr>
          <p:cNvPr id="1492" name="Shape 149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Hook up the Event</a:t>
            </a:r>
          </a:p>
        </p:txBody>
      </p:sp>
      <p:sp>
        <p:nvSpPr>
          <p:cNvPr id="1493" name="Shape 149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fire notify.</a:t>
            </a:r>
          </a:p>
          <a:p>
            <a:pPr indent="-800100" lvl="0" marL="914400" rtl="0">
              <a:spcBef>
                <a:spcPts val="0"/>
              </a:spcBef>
              <a:spcAft>
                <a:spcPts val="0"/>
              </a:spcAft>
            </a:pPr>
            <a:r>
              <a:rPr lang="en-GB"/>
              <a:t>Expose the gun function to BP.</a:t>
            </a:r>
          </a:p>
          <a:p>
            <a:pPr indent="-800100" lvl="0" marL="914400" rtl="0">
              <a:spcBef>
                <a:spcPts val="0"/>
              </a:spcBef>
            </a:pPr>
            <a:r>
              <a:rPr lang="en-GB"/>
              <a:t>Create a Fire function in the character.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xEl>
                                              <p:pRg end="0" st="0"/>
                                            </p:txEl>
                                          </p:spTgt>
                                        </p:tgtEl>
                                        <p:attrNameLst>
                                          <p:attrName>style.visibility</p:attrName>
                                        </p:attrNameLst>
                                      </p:cBhvr>
                                      <p:to>
                                        <p:strVal val="visible"/>
                                      </p:to>
                                    </p:set>
                                    <p:animEffect filter="fade" transition="in">
                                      <p:cBhvr>
                                        <p:cTn dur="1000"/>
                                        <p:tgtEl>
                                          <p:spTgt spid="149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xEl>
                                              <p:pRg end="1" st="1"/>
                                            </p:txEl>
                                          </p:spTgt>
                                        </p:tgtEl>
                                        <p:attrNameLst>
                                          <p:attrName>style.visibility</p:attrName>
                                        </p:attrNameLst>
                                      </p:cBhvr>
                                      <p:to>
                                        <p:strVal val="visible"/>
                                      </p:to>
                                    </p:set>
                                    <p:animEffect filter="fade" transition="in">
                                      <p:cBhvr>
                                        <p:cTn dur="1000"/>
                                        <p:tgtEl>
                                          <p:spTgt spid="149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xEl>
                                              <p:pRg end="2" st="2"/>
                                            </p:txEl>
                                          </p:spTgt>
                                        </p:tgtEl>
                                        <p:attrNameLst>
                                          <p:attrName>style.visibility</p:attrName>
                                        </p:attrNameLst>
                                      </p:cBhvr>
                                      <p:to>
                                        <p:strVal val="visible"/>
                                      </p:to>
                                    </p:set>
                                    <p:animEffect filter="fade" transition="in">
                                      <p:cBhvr>
                                        <p:cTn dur="1000"/>
                                        <p:tgtEl>
                                          <p:spTgt spid="149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7" name="Shape 1497"/>
        <p:cNvGrpSpPr/>
        <p:nvPr/>
      </p:nvGrpSpPr>
      <p:grpSpPr>
        <a:xfrm>
          <a:off x="0" y="0"/>
          <a:ext cx="0" cy="0"/>
          <a:chOff x="0" y="0"/>
          <a:chExt cx="0" cy="0"/>
        </a:xfrm>
      </p:grpSpPr>
      <p:sp>
        <p:nvSpPr>
          <p:cNvPr id="1498" name="Shape 149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Taking Damage in Blueprint</a:t>
            </a:r>
          </a:p>
        </p:txBody>
      </p:sp>
      <p:sp>
        <p:nvSpPr>
          <p:cNvPr id="1499" name="Shape 149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1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3" name="Shape 1503"/>
        <p:cNvGrpSpPr/>
        <p:nvPr/>
      </p:nvGrpSpPr>
      <p:grpSpPr>
        <a:xfrm>
          <a:off x="0" y="0"/>
          <a:ext cx="0" cy="0"/>
          <a:chOff x="0" y="0"/>
          <a:chExt cx="0" cy="0"/>
        </a:xfrm>
      </p:grpSpPr>
      <p:sp>
        <p:nvSpPr>
          <p:cNvPr id="1504" name="Shape 150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05" name="Shape 150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Applying damage from a projectile.</a:t>
            </a:r>
          </a:p>
          <a:p>
            <a:pPr indent="-800100" lvl="0" marL="914400" rtl="0">
              <a:spcBef>
                <a:spcPts val="0"/>
              </a:spcBef>
              <a:spcAft>
                <a:spcPts val="0"/>
              </a:spcAft>
            </a:pPr>
            <a:r>
              <a:rPr lang="en-GB"/>
              <a:t>Taking damage in a BP character.</a:t>
            </a:r>
          </a:p>
          <a:p>
            <a:pPr indent="-800100" lvl="0" marL="914400" rtl="0">
              <a:spcBef>
                <a:spcPts val="0"/>
              </a:spcBef>
            </a:pPr>
            <a:r>
              <a:rPr lang="en-GB"/>
              <a:t>Detaching a controller from a Pawn.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5">
                                            <p:txEl>
                                              <p:pRg end="0" st="0"/>
                                            </p:txEl>
                                          </p:spTgt>
                                        </p:tgtEl>
                                        <p:attrNameLst>
                                          <p:attrName>style.visibility</p:attrName>
                                        </p:attrNameLst>
                                      </p:cBhvr>
                                      <p:to>
                                        <p:strVal val="visible"/>
                                      </p:to>
                                    </p:set>
                                    <p:animEffect filter="fade" transition="in">
                                      <p:cBhvr>
                                        <p:cTn dur="1000"/>
                                        <p:tgtEl>
                                          <p:spTgt spid="150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5">
                                            <p:txEl>
                                              <p:pRg end="1" st="1"/>
                                            </p:txEl>
                                          </p:spTgt>
                                        </p:tgtEl>
                                        <p:attrNameLst>
                                          <p:attrName>style.visibility</p:attrName>
                                        </p:attrNameLst>
                                      </p:cBhvr>
                                      <p:to>
                                        <p:strVal val="visible"/>
                                      </p:to>
                                    </p:set>
                                    <p:animEffect filter="fade" transition="in">
                                      <p:cBhvr>
                                        <p:cTn dur="1000"/>
                                        <p:tgtEl>
                                          <p:spTgt spid="150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5">
                                            <p:txEl>
                                              <p:pRg end="2" st="2"/>
                                            </p:txEl>
                                          </p:spTgt>
                                        </p:tgtEl>
                                        <p:attrNameLst>
                                          <p:attrName>style.visibility</p:attrName>
                                        </p:attrNameLst>
                                      </p:cBhvr>
                                      <p:to>
                                        <p:strVal val="visible"/>
                                      </p:to>
                                    </p:set>
                                    <p:animEffect filter="fade" transition="in">
                                      <p:cBhvr>
                                        <p:cTn dur="1000"/>
                                        <p:tgtEl>
                                          <p:spTgt spid="150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9" name="Shape 1509"/>
        <p:cNvGrpSpPr/>
        <p:nvPr/>
      </p:nvGrpSpPr>
      <p:grpSpPr>
        <a:xfrm>
          <a:off x="0" y="0"/>
          <a:ext cx="0" cy="0"/>
          <a:chOff x="0" y="0"/>
          <a:chExt cx="0" cy="0"/>
        </a:xfrm>
      </p:grpSpPr>
      <p:sp>
        <p:nvSpPr>
          <p:cNvPr id="1510" name="Shape 151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the Damage System</a:t>
            </a:r>
          </a:p>
        </p:txBody>
      </p:sp>
      <p:sp>
        <p:nvSpPr>
          <p:cNvPr id="1511" name="Shape 151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Apply damage on hit.</a:t>
            </a:r>
          </a:p>
          <a:p>
            <a:pPr indent="-800100" lvl="0" marL="914400" rtl="0">
              <a:spcBef>
                <a:spcPts val="0"/>
              </a:spcBef>
              <a:spcAft>
                <a:spcPts val="0"/>
              </a:spcAft>
            </a:pPr>
            <a:r>
              <a:rPr lang="en-GB"/>
              <a:t>Update health in the character BP.</a:t>
            </a:r>
          </a:p>
          <a:p>
            <a:pPr indent="-800100" lvl="0" marL="914400" rtl="0">
              <a:spcBef>
                <a:spcPts val="0"/>
              </a:spcBef>
            </a:pPr>
            <a:r>
              <a:rPr lang="en-GB"/>
              <a:t>When dead, detach from the controller.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1">
                                            <p:txEl>
                                              <p:pRg end="0" st="0"/>
                                            </p:txEl>
                                          </p:spTgt>
                                        </p:tgtEl>
                                        <p:attrNameLst>
                                          <p:attrName>style.visibility</p:attrName>
                                        </p:attrNameLst>
                                      </p:cBhvr>
                                      <p:to>
                                        <p:strVal val="visible"/>
                                      </p:to>
                                    </p:set>
                                    <p:animEffect filter="fade" transition="in">
                                      <p:cBhvr>
                                        <p:cTn dur="1000"/>
                                        <p:tgtEl>
                                          <p:spTgt spid="151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1">
                                            <p:txEl>
                                              <p:pRg end="1" st="1"/>
                                            </p:txEl>
                                          </p:spTgt>
                                        </p:tgtEl>
                                        <p:attrNameLst>
                                          <p:attrName>style.visibility</p:attrName>
                                        </p:attrNameLst>
                                      </p:cBhvr>
                                      <p:to>
                                        <p:strVal val="visible"/>
                                      </p:to>
                                    </p:set>
                                    <p:animEffect filter="fade" transition="in">
                                      <p:cBhvr>
                                        <p:cTn dur="1000"/>
                                        <p:tgtEl>
                                          <p:spTgt spid="151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1">
                                            <p:txEl>
                                              <p:pRg end="2" st="2"/>
                                            </p:txEl>
                                          </p:spTgt>
                                        </p:tgtEl>
                                        <p:attrNameLst>
                                          <p:attrName>style.visibility</p:attrName>
                                        </p:attrNameLst>
                                      </p:cBhvr>
                                      <p:to>
                                        <p:strVal val="visible"/>
                                      </p:to>
                                    </p:set>
                                    <p:animEffect filter="fade" transition="in">
                                      <p:cBhvr>
                                        <p:cTn dur="1000"/>
                                        <p:tgtEl>
                                          <p:spTgt spid="151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Shape 8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Testing Grounds Introduction</a:t>
            </a:r>
          </a:p>
        </p:txBody>
      </p:sp>
      <p:sp>
        <p:nvSpPr>
          <p:cNvPr id="86" name="Shape 8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4.12.5</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Shape 24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46" name="Shape 24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pPr>
            <a:r>
              <a:rPr lang="en-GB">
                <a:solidFill>
                  <a:schemeClr val="lt1"/>
                </a:solidFill>
              </a:rPr>
              <a:t>Preview our work with AI characters</a:t>
            </a:r>
          </a:p>
          <a:p>
            <a:pPr indent="-800100" lvl="0" marL="914400" rtl="0">
              <a:spcBef>
                <a:spcPts val="0"/>
              </a:spcBef>
              <a:buClr>
                <a:schemeClr val="lt1"/>
              </a:buClr>
            </a:pPr>
            <a:r>
              <a:rPr lang="en-GB">
                <a:solidFill>
                  <a:schemeClr val="lt1"/>
                </a:solidFill>
              </a:rPr>
              <a:t>A way of renaming the last git commit</a:t>
            </a:r>
          </a:p>
          <a:p>
            <a:pPr indent="-800100" lvl="0" marL="914400" rtl="0">
              <a:spcBef>
                <a:spcPts val="0"/>
              </a:spcBef>
              <a:buClr>
                <a:schemeClr val="lt1"/>
              </a:buClr>
            </a:pPr>
            <a:r>
              <a:rPr lang="en-GB">
                <a:solidFill>
                  <a:schemeClr val="lt1"/>
                </a:solidFill>
              </a:rPr>
              <a:t>Revert to a previous state using Stash</a:t>
            </a:r>
          </a:p>
          <a:p>
            <a:pPr indent="-800100" lvl="0" marL="914400" rtl="0">
              <a:spcBef>
                <a:spcPts val="0"/>
              </a:spcBef>
              <a:buClr>
                <a:schemeClr val="lt1"/>
              </a:buClr>
            </a:pPr>
            <a:r>
              <a:rPr lang="en-GB">
                <a:solidFill>
                  <a:schemeClr val="lt1"/>
                </a:solidFill>
              </a:rPr>
              <a:t>Automatically clearing derived files with...</a:t>
            </a:r>
          </a:p>
          <a:p>
            <a:pPr indent="-800100" lvl="0" marL="914400" rtl="0">
              <a:spcBef>
                <a:spcPts val="0"/>
              </a:spcBef>
            </a:pPr>
            <a:r>
              <a:rPr lang="en-GB">
                <a:solidFill>
                  <a:srgbClr val="FFFF00"/>
                </a:solidFill>
                <a:latin typeface="Consolas"/>
                <a:ea typeface="Consolas"/>
                <a:cs typeface="Consolas"/>
                <a:sym typeface="Consolas"/>
              </a:rPr>
              <a:t>git clean -x -d -i</a:t>
            </a:r>
          </a:p>
          <a:p>
            <a:pPr indent="-800100" lvl="0" marL="914400" rtl="0">
              <a:spcBef>
                <a:spcPts val="0"/>
              </a:spcBef>
            </a:pPr>
            <a:r>
              <a:rPr lang="en-GB">
                <a:solidFill>
                  <a:schemeClr val="lt1"/>
                </a:solidFill>
              </a:rPr>
              <a:t>Use </a:t>
            </a:r>
            <a:r>
              <a:rPr lang="en-GB">
                <a:solidFill>
                  <a:srgbClr val="FFFF00"/>
                </a:solidFill>
                <a:latin typeface="Consolas"/>
                <a:ea typeface="Consolas"/>
                <a:cs typeface="Consolas"/>
                <a:sym typeface="Consolas"/>
              </a:rPr>
              <a:t>git clean -help</a:t>
            </a:r>
            <a:r>
              <a:rPr lang="en-GB">
                <a:solidFill>
                  <a:schemeClr val="lt1"/>
                </a:solidFill>
              </a:rPr>
              <a:t> for details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0" st="0"/>
                                            </p:txEl>
                                          </p:spTgt>
                                        </p:tgtEl>
                                        <p:attrNameLst>
                                          <p:attrName>style.visibility</p:attrName>
                                        </p:attrNameLst>
                                      </p:cBhvr>
                                      <p:to>
                                        <p:strVal val="visible"/>
                                      </p:to>
                                    </p:set>
                                    <p:animEffect filter="fade" transition="in">
                                      <p:cBhvr>
                                        <p:cTn dur="1000"/>
                                        <p:tgtEl>
                                          <p:spTgt spid="24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1" st="1"/>
                                            </p:txEl>
                                          </p:spTgt>
                                        </p:tgtEl>
                                        <p:attrNameLst>
                                          <p:attrName>style.visibility</p:attrName>
                                        </p:attrNameLst>
                                      </p:cBhvr>
                                      <p:to>
                                        <p:strVal val="visible"/>
                                      </p:to>
                                    </p:set>
                                    <p:animEffect filter="fade" transition="in">
                                      <p:cBhvr>
                                        <p:cTn dur="1000"/>
                                        <p:tgtEl>
                                          <p:spTgt spid="24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2" st="2"/>
                                            </p:txEl>
                                          </p:spTgt>
                                        </p:tgtEl>
                                        <p:attrNameLst>
                                          <p:attrName>style.visibility</p:attrName>
                                        </p:attrNameLst>
                                      </p:cBhvr>
                                      <p:to>
                                        <p:strVal val="visible"/>
                                      </p:to>
                                    </p:set>
                                    <p:animEffect filter="fade" transition="in">
                                      <p:cBhvr>
                                        <p:cTn dur="1000"/>
                                        <p:tgtEl>
                                          <p:spTgt spid="24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3" st="3"/>
                                            </p:txEl>
                                          </p:spTgt>
                                        </p:tgtEl>
                                        <p:attrNameLst>
                                          <p:attrName>style.visibility</p:attrName>
                                        </p:attrNameLst>
                                      </p:cBhvr>
                                      <p:to>
                                        <p:strVal val="visible"/>
                                      </p:to>
                                    </p:set>
                                    <p:animEffect filter="fade" transition="in">
                                      <p:cBhvr>
                                        <p:cTn dur="1000"/>
                                        <p:tgtEl>
                                          <p:spTgt spid="24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4" st="4"/>
                                            </p:txEl>
                                          </p:spTgt>
                                        </p:tgtEl>
                                        <p:attrNameLst>
                                          <p:attrName>style.visibility</p:attrName>
                                        </p:attrNameLst>
                                      </p:cBhvr>
                                      <p:to>
                                        <p:strVal val="visible"/>
                                      </p:to>
                                    </p:set>
                                    <p:animEffect filter="fade" transition="in">
                                      <p:cBhvr>
                                        <p:cTn dur="1000"/>
                                        <p:tgtEl>
                                          <p:spTgt spid="24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5" st="5"/>
                                            </p:txEl>
                                          </p:spTgt>
                                        </p:tgtEl>
                                        <p:attrNameLst>
                                          <p:attrName>style.visibility</p:attrName>
                                        </p:attrNameLst>
                                      </p:cBhvr>
                                      <p:to>
                                        <p:strVal val="visible"/>
                                      </p:to>
                                    </p:set>
                                    <p:animEffect filter="fade" transition="in">
                                      <p:cBhvr>
                                        <p:cTn dur="1000"/>
                                        <p:tgtEl>
                                          <p:spTgt spid="24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5" name="Shape 1515"/>
        <p:cNvGrpSpPr/>
        <p:nvPr/>
      </p:nvGrpSpPr>
      <p:grpSpPr>
        <a:xfrm>
          <a:off x="0" y="0"/>
          <a:ext cx="0" cy="0"/>
          <a:chOff x="0" y="0"/>
          <a:chExt cx="0" cy="0"/>
        </a:xfrm>
      </p:grpSpPr>
      <p:sp>
        <p:nvSpPr>
          <p:cNvPr id="1516" name="Shape 151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Death Animations and Refactors</a:t>
            </a:r>
          </a:p>
        </p:txBody>
      </p:sp>
      <p:sp>
        <p:nvSpPr>
          <p:cNvPr id="1517" name="Shape 151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1" name="Shape 1521"/>
        <p:cNvGrpSpPr/>
        <p:nvPr/>
      </p:nvGrpSpPr>
      <p:grpSpPr>
        <a:xfrm>
          <a:off x="0" y="0"/>
          <a:ext cx="0" cy="0"/>
          <a:chOff x="0" y="0"/>
          <a:chExt cx="0" cy="0"/>
        </a:xfrm>
      </p:grpSpPr>
      <p:sp>
        <p:nvSpPr>
          <p:cNvPr id="1522" name="Shape 152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23" name="Shape 152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Revision of BP refactoring.</a:t>
            </a:r>
          </a:p>
          <a:p>
            <a:pPr indent="-800100" lvl="0" marL="914400" rtl="0">
              <a:spcBef>
                <a:spcPts val="0"/>
              </a:spcBef>
              <a:spcAft>
                <a:spcPts val="0"/>
              </a:spcAft>
            </a:pPr>
            <a:r>
              <a:rPr lang="en-GB"/>
              <a:t>Making our Animation BP clean.</a:t>
            </a:r>
          </a:p>
          <a:p>
            <a:pPr indent="-800100" lvl="0" marL="914400" rtl="0">
              <a:spcBef>
                <a:spcPts val="0"/>
              </a:spcBef>
            </a:pPr>
            <a:r>
              <a:rPr lang="en-GB"/>
              <a:t>Death animations on the AI.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3">
                                            <p:txEl>
                                              <p:pRg end="0" st="0"/>
                                            </p:txEl>
                                          </p:spTgt>
                                        </p:tgtEl>
                                        <p:attrNameLst>
                                          <p:attrName>style.visibility</p:attrName>
                                        </p:attrNameLst>
                                      </p:cBhvr>
                                      <p:to>
                                        <p:strVal val="visible"/>
                                      </p:to>
                                    </p:set>
                                    <p:animEffect filter="fade" transition="in">
                                      <p:cBhvr>
                                        <p:cTn dur="1000"/>
                                        <p:tgtEl>
                                          <p:spTgt spid="15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3">
                                            <p:txEl>
                                              <p:pRg end="1" st="1"/>
                                            </p:txEl>
                                          </p:spTgt>
                                        </p:tgtEl>
                                        <p:attrNameLst>
                                          <p:attrName>style.visibility</p:attrName>
                                        </p:attrNameLst>
                                      </p:cBhvr>
                                      <p:to>
                                        <p:strVal val="visible"/>
                                      </p:to>
                                    </p:set>
                                    <p:animEffect filter="fade" transition="in">
                                      <p:cBhvr>
                                        <p:cTn dur="1000"/>
                                        <p:tgtEl>
                                          <p:spTgt spid="15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3">
                                            <p:txEl>
                                              <p:pRg end="2" st="2"/>
                                            </p:txEl>
                                          </p:spTgt>
                                        </p:tgtEl>
                                        <p:attrNameLst>
                                          <p:attrName>style.visibility</p:attrName>
                                        </p:attrNameLst>
                                      </p:cBhvr>
                                      <p:to>
                                        <p:strVal val="visible"/>
                                      </p:to>
                                    </p:set>
                                    <p:animEffect filter="fade" transition="in">
                                      <p:cBhvr>
                                        <p:cTn dur="1000"/>
                                        <p:tgtEl>
                                          <p:spTgt spid="152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7" name="Shape 1527"/>
        <p:cNvGrpSpPr/>
        <p:nvPr/>
      </p:nvGrpSpPr>
      <p:grpSpPr>
        <a:xfrm>
          <a:off x="0" y="0"/>
          <a:ext cx="0" cy="0"/>
          <a:chOff x="0" y="0"/>
          <a:chExt cx="0" cy="0"/>
        </a:xfrm>
      </p:grpSpPr>
      <p:sp>
        <p:nvSpPr>
          <p:cNvPr id="1528" name="Shape 152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Refactor the Animation BP!</a:t>
            </a:r>
          </a:p>
        </p:txBody>
      </p:sp>
      <p:sp>
        <p:nvSpPr>
          <p:cNvPr id="1529" name="Shape 152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Replicate the death animation.</a:t>
            </a:r>
          </a:p>
          <a:p>
            <a:pPr indent="-800100" lvl="0" marL="914400" rtl="0">
              <a:spcBef>
                <a:spcPts val="0"/>
              </a:spcBef>
              <a:spcAft>
                <a:spcPts val="0"/>
              </a:spcAft>
            </a:pPr>
            <a:r>
              <a:rPr lang="en-GB"/>
              <a:t>Sort out our event graph.</a:t>
            </a:r>
          </a:p>
          <a:p>
            <a:pPr indent="-800100" lvl="0" marL="914400" rtl="0">
              <a:spcBef>
                <a:spcPts val="0"/>
              </a:spcBef>
              <a:spcAft>
                <a:spcPts val="0"/>
              </a:spcAft>
            </a:pPr>
            <a:r>
              <a:rPr lang="en-GB"/>
              <a:t>Abstract into functions.</a:t>
            </a:r>
          </a:p>
          <a:p>
            <a:pPr indent="-800100" lvl="0" marL="914400" rtl="0">
              <a:spcBef>
                <a:spcPts val="0"/>
              </a:spcBef>
            </a:pPr>
            <a:r>
              <a:rPr lang="en-GB"/>
              <a:t>Abstract repeated or shared code.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0" st="0"/>
                                            </p:txEl>
                                          </p:spTgt>
                                        </p:tgtEl>
                                        <p:attrNameLst>
                                          <p:attrName>style.visibility</p:attrName>
                                        </p:attrNameLst>
                                      </p:cBhvr>
                                      <p:to>
                                        <p:strVal val="visible"/>
                                      </p:to>
                                    </p:set>
                                    <p:animEffect filter="fade" transition="in">
                                      <p:cBhvr>
                                        <p:cTn dur="1000"/>
                                        <p:tgtEl>
                                          <p:spTgt spid="15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1" st="1"/>
                                            </p:txEl>
                                          </p:spTgt>
                                        </p:tgtEl>
                                        <p:attrNameLst>
                                          <p:attrName>style.visibility</p:attrName>
                                        </p:attrNameLst>
                                      </p:cBhvr>
                                      <p:to>
                                        <p:strVal val="visible"/>
                                      </p:to>
                                    </p:set>
                                    <p:animEffect filter="fade" transition="in">
                                      <p:cBhvr>
                                        <p:cTn dur="1000"/>
                                        <p:tgtEl>
                                          <p:spTgt spid="15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2" st="2"/>
                                            </p:txEl>
                                          </p:spTgt>
                                        </p:tgtEl>
                                        <p:attrNameLst>
                                          <p:attrName>style.visibility</p:attrName>
                                        </p:attrNameLst>
                                      </p:cBhvr>
                                      <p:to>
                                        <p:strVal val="visible"/>
                                      </p:to>
                                    </p:set>
                                    <p:animEffect filter="fade" transition="in">
                                      <p:cBhvr>
                                        <p:cTn dur="1000"/>
                                        <p:tgtEl>
                                          <p:spTgt spid="15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3" st="3"/>
                                            </p:txEl>
                                          </p:spTgt>
                                        </p:tgtEl>
                                        <p:attrNameLst>
                                          <p:attrName>style.visibility</p:attrName>
                                        </p:attrNameLst>
                                      </p:cBhvr>
                                      <p:to>
                                        <p:strVal val="visible"/>
                                      </p:to>
                                    </p:set>
                                    <p:animEffect filter="fade" transition="in">
                                      <p:cBhvr>
                                        <p:cTn dur="1000"/>
                                        <p:tgtEl>
                                          <p:spTgt spid="152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3" name="Shape 1533"/>
        <p:cNvGrpSpPr/>
        <p:nvPr/>
      </p:nvGrpSpPr>
      <p:grpSpPr>
        <a:xfrm>
          <a:off x="0" y="0"/>
          <a:ext cx="0" cy="0"/>
          <a:chOff x="0" y="0"/>
          <a:chExt cx="0" cy="0"/>
        </a:xfrm>
      </p:grpSpPr>
      <p:sp>
        <p:nvSpPr>
          <p:cNvPr id="1534" name="Shape 153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Switching 1st and 3rd Person</a:t>
            </a:r>
          </a:p>
        </p:txBody>
      </p:sp>
      <p:sp>
        <p:nvSpPr>
          <p:cNvPr id="1535" name="Shape 153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9" name="Shape 1539"/>
        <p:cNvGrpSpPr/>
        <p:nvPr/>
      </p:nvGrpSpPr>
      <p:grpSpPr>
        <a:xfrm>
          <a:off x="0" y="0"/>
          <a:ext cx="0" cy="0"/>
          <a:chOff x="0" y="0"/>
          <a:chExt cx="0" cy="0"/>
        </a:xfrm>
      </p:grpSpPr>
      <p:sp>
        <p:nvSpPr>
          <p:cNvPr id="1540" name="Shape 154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41" name="Shape 154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Swapping out a 1st to 3rd person character.</a:t>
            </a:r>
          </a:p>
          <a:p>
            <a:pPr indent="-800100" lvl="0" marL="914400" rtl="0">
              <a:spcBef>
                <a:spcPts val="0"/>
              </a:spcBef>
            </a:pPr>
            <a:r>
              <a:rPr lang="en-GB"/>
              <a:t>Wrapping rotations.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1">
                                            <p:txEl>
                                              <p:pRg end="0" st="0"/>
                                            </p:txEl>
                                          </p:spTgt>
                                        </p:tgtEl>
                                        <p:attrNameLst>
                                          <p:attrName>style.visibility</p:attrName>
                                        </p:attrNameLst>
                                      </p:cBhvr>
                                      <p:to>
                                        <p:strVal val="visible"/>
                                      </p:to>
                                    </p:set>
                                    <p:animEffect filter="fade" transition="in">
                                      <p:cBhvr>
                                        <p:cTn dur="1000"/>
                                        <p:tgtEl>
                                          <p:spTgt spid="15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1">
                                            <p:txEl>
                                              <p:pRg end="1" st="1"/>
                                            </p:txEl>
                                          </p:spTgt>
                                        </p:tgtEl>
                                        <p:attrNameLst>
                                          <p:attrName>style.visibility</p:attrName>
                                        </p:attrNameLst>
                                      </p:cBhvr>
                                      <p:to>
                                        <p:strVal val="visible"/>
                                      </p:to>
                                    </p:set>
                                    <p:animEffect filter="fade" transition="in">
                                      <p:cBhvr>
                                        <p:cTn dur="1000"/>
                                        <p:tgtEl>
                                          <p:spTgt spid="1541">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5" name="Shape 1545"/>
        <p:cNvGrpSpPr/>
        <p:nvPr/>
      </p:nvGrpSpPr>
      <p:grpSpPr>
        <a:xfrm>
          <a:off x="0" y="0"/>
          <a:ext cx="0" cy="0"/>
          <a:chOff x="0" y="0"/>
          <a:chExt cx="0" cy="0"/>
        </a:xfrm>
      </p:grpSpPr>
      <p:sp>
        <p:nvSpPr>
          <p:cNvPr id="1546" name="Shape 154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Debug and Fix Rotation</a:t>
            </a:r>
          </a:p>
        </p:txBody>
      </p:sp>
      <p:sp>
        <p:nvSpPr>
          <p:cNvPr id="1547" name="Shape 154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some print statement.</a:t>
            </a:r>
          </a:p>
          <a:p>
            <a:pPr indent="-800100" lvl="0" marL="914400" rtl="0">
              <a:spcBef>
                <a:spcPts val="0"/>
              </a:spcBef>
              <a:spcAft>
                <a:spcPts val="0"/>
              </a:spcAft>
            </a:pPr>
            <a:r>
              <a:rPr lang="en-GB"/>
              <a:t>What’s happening?</a:t>
            </a:r>
          </a:p>
          <a:p>
            <a:pPr indent="-800100" lvl="0" marL="914400" rtl="0">
              <a:spcBef>
                <a:spcPts val="0"/>
              </a:spcBef>
            </a:pPr>
            <a:r>
              <a:rPr lang="en-GB"/>
              <a:t>Can you create an elegant fix?</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7">
                                            <p:txEl>
                                              <p:pRg end="0" st="0"/>
                                            </p:txEl>
                                          </p:spTgt>
                                        </p:tgtEl>
                                        <p:attrNameLst>
                                          <p:attrName>style.visibility</p:attrName>
                                        </p:attrNameLst>
                                      </p:cBhvr>
                                      <p:to>
                                        <p:strVal val="visible"/>
                                      </p:to>
                                    </p:set>
                                    <p:animEffect filter="fade" transition="in">
                                      <p:cBhvr>
                                        <p:cTn dur="1000"/>
                                        <p:tgtEl>
                                          <p:spTgt spid="154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7">
                                            <p:txEl>
                                              <p:pRg end="1" st="1"/>
                                            </p:txEl>
                                          </p:spTgt>
                                        </p:tgtEl>
                                        <p:attrNameLst>
                                          <p:attrName>style.visibility</p:attrName>
                                        </p:attrNameLst>
                                      </p:cBhvr>
                                      <p:to>
                                        <p:strVal val="visible"/>
                                      </p:to>
                                    </p:set>
                                    <p:animEffect filter="fade" transition="in">
                                      <p:cBhvr>
                                        <p:cTn dur="1000"/>
                                        <p:tgtEl>
                                          <p:spTgt spid="154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7">
                                            <p:txEl>
                                              <p:pRg end="2" st="2"/>
                                            </p:txEl>
                                          </p:spTgt>
                                        </p:tgtEl>
                                        <p:attrNameLst>
                                          <p:attrName>style.visibility</p:attrName>
                                        </p:attrNameLst>
                                      </p:cBhvr>
                                      <p:to>
                                        <p:strVal val="visible"/>
                                      </p:to>
                                    </p:set>
                                    <p:animEffect filter="fade" transition="in">
                                      <p:cBhvr>
                                        <p:cTn dur="1000"/>
                                        <p:tgtEl>
                                          <p:spTgt spid="154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1" name="Shape 1551"/>
        <p:cNvGrpSpPr/>
        <p:nvPr/>
      </p:nvGrpSpPr>
      <p:grpSpPr>
        <a:xfrm>
          <a:off x="0" y="0"/>
          <a:ext cx="0" cy="0"/>
          <a:chOff x="0" y="0"/>
          <a:chExt cx="0" cy="0"/>
        </a:xfrm>
      </p:grpSpPr>
      <p:sp>
        <p:nvSpPr>
          <p:cNvPr id="1552" name="Shape 155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Owner Invisible Meshes</a:t>
            </a:r>
          </a:p>
        </p:txBody>
      </p:sp>
      <p:sp>
        <p:nvSpPr>
          <p:cNvPr id="1553" name="Shape 155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7" name="Shape 1557"/>
        <p:cNvGrpSpPr/>
        <p:nvPr/>
      </p:nvGrpSpPr>
      <p:grpSpPr>
        <a:xfrm>
          <a:off x="0" y="0"/>
          <a:ext cx="0" cy="0"/>
          <a:chOff x="0" y="0"/>
          <a:chExt cx="0" cy="0"/>
        </a:xfrm>
      </p:grpSpPr>
      <p:sp>
        <p:nvSpPr>
          <p:cNvPr id="1558" name="Shape 155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59" name="Shape 155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Own See vs Owner no see meshes.</a:t>
            </a:r>
          </a:p>
          <a:p>
            <a:pPr indent="-800100" lvl="0" marL="914400" rtl="0">
              <a:spcBef>
                <a:spcPts val="0"/>
              </a:spcBef>
              <a:spcAft>
                <a:spcPts val="0"/>
              </a:spcAft>
            </a:pPr>
            <a:r>
              <a:rPr lang="en-GB"/>
              <a:t>Why 1st person Meshes.</a:t>
            </a:r>
          </a:p>
          <a:p>
            <a:pPr indent="-800100" lvl="0" marL="914400" rtl="0">
              <a:spcBef>
                <a:spcPts val="0"/>
              </a:spcBef>
            </a:pPr>
            <a:r>
              <a:rPr lang="en-GB"/>
              <a:t>Hooking up Fire input in TPCharacter.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9">
                                            <p:txEl>
                                              <p:pRg end="0" st="0"/>
                                            </p:txEl>
                                          </p:spTgt>
                                        </p:tgtEl>
                                        <p:attrNameLst>
                                          <p:attrName>style.visibility</p:attrName>
                                        </p:attrNameLst>
                                      </p:cBhvr>
                                      <p:to>
                                        <p:strVal val="visible"/>
                                      </p:to>
                                    </p:set>
                                    <p:animEffect filter="fade" transition="in">
                                      <p:cBhvr>
                                        <p:cTn dur="1000"/>
                                        <p:tgtEl>
                                          <p:spTgt spid="15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9">
                                            <p:txEl>
                                              <p:pRg end="1" st="1"/>
                                            </p:txEl>
                                          </p:spTgt>
                                        </p:tgtEl>
                                        <p:attrNameLst>
                                          <p:attrName>style.visibility</p:attrName>
                                        </p:attrNameLst>
                                      </p:cBhvr>
                                      <p:to>
                                        <p:strVal val="visible"/>
                                      </p:to>
                                    </p:set>
                                    <p:animEffect filter="fade" transition="in">
                                      <p:cBhvr>
                                        <p:cTn dur="1000"/>
                                        <p:tgtEl>
                                          <p:spTgt spid="155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9">
                                            <p:txEl>
                                              <p:pRg end="2" st="2"/>
                                            </p:txEl>
                                          </p:spTgt>
                                        </p:tgtEl>
                                        <p:attrNameLst>
                                          <p:attrName>style.visibility</p:attrName>
                                        </p:attrNameLst>
                                      </p:cBhvr>
                                      <p:to>
                                        <p:strVal val="visible"/>
                                      </p:to>
                                    </p:set>
                                    <p:animEffect filter="fade" transition="in">
                                      <p:cBhvr>
                                        <p:cTn dur="1000"/>
                                        <p:tgtEl>
                                          <p:spTgt spid="155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3" name="Shape 1563"/>
        <p:cNvGrpSpPr/>
        <p:nvPr/>
      </p:nvGrpSpPr>
      <p:grpSpPr>
        <a:xfrm>
          <a:off x="0" y="0"/>
          <a:ext cx="0" cy="0"/>
          <a:chOff x="0" y="0"/>
          <a:chExt cx="0" cy="0"/>
        </a:xfrm>
      </p:grpSpPr>
      <p:sp>
        <p:nvSpPr>
          <p:cNvPr id="1564" name="Shape 156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Enable Firing</a:t>
            </a:r>
          </a:p>
        </p:txBody>
      </p:sp>
      <p:sp>
        <p:nvSpPr>
          <p:cNvPr id="1565" name="Shape 156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Handle the fire input in TPCharacter.</a:t>
            </a:r>
          </a:p>
          <a:p>
            <a:pPr indent="-800100" lvl="0" marL="914400" rtl="0">
              <a:spcBef>
                <a:spcPts val="0"/>
              </a:spcBef>
              <a:spcAft>
                <a:spcPts val="0"/>
              </a:spcAft>
            </a:pPr>
            <a:r>
              <a:rPr lang="en-GB"/>
              <a:t>What should this do?</a:t>
            </a:r>
          </a:p>
          <a:p>
            <a:pPr indent="-800100" lvl="0" marL="914400" rtl="0">
              <a:spcBef>
                <a:spcPts val="0"/>
              </a:spcBef>
            </a:pPr>
            <a:r>
              <a:rPr lang="en-GB"/>
              <a:t>Make sure the animation works too.</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5">
                                            <p:txEl>
                                              <p:pRg end="0" st="0"/>
                                            </p:txEl>
                                          </p:spTgt>
                                        </p:tgtEl>
                                        <p:attrNameLst>
                                          <p:attrName>style.visibility</p:attrName>
                                        </p:attrNameLst>
                                      </p:cBhvr>
                                      <p:to>
                                        <p:strVal val="visible"/>
                                      </p:to>
                                    </p:set>
                                    <p:animEffect filter="fade" transition="in">
                                      <p:cBhvr>
                                        <p:cTn dur="1000"/>
                                        <p:tgtEl>
                                          <p:spTgt spid="156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5">
                                            <p:txEl>
                                              <p:pRg end="1" st="1"/>
                                            </p:txEl>
                                          </p:spTgt>
                                        </p:tgtEl>
                                        <p:attrNameLst>
                                          <p:attrName>style.visibility</p:attrName>
                                        </p:attrNameLst>
                                      </p:cBhvr>
                                      <p:to>
                                        <p:strVal val="visible"/>
                                      </p:to>
                                    </p:set>
                                    <p:animEffect filter="fade" transition="in">
                                      <p:cBhvr>
                                        <p:cTn dur="1000"/>
                                        <p:tgtEl>
                                          <p:spTgt spid="156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5">
                                            <p:txEl>
                                              <p:pRg end="2" st="2"/>
                                            </p:txEl>
                                          </p:spTgt>
                                        </p:tgtEl>
                                        <p:attrNameLst>
                                          <p:attrName>style.visibility</p:attrName>
                                        </p:attrNameLst>
                                      </p:cBhvr>
                                      <p:to>
                                        <p:strVal val="visible"/>
                                      </p:to>
                                    </p:set>
                                    <p:animEffect filter="fade" transition="in">
                                      <p:cBhvr>
                                        <p:cTn dur="1000"/>
                                        <p:tgtEl>
                                          <p:spTgt spid="156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9" name="Shape 1569"/>
        <p:cNvGrpSpPr/>
        <p:nvPr/>
      </p:nvGrpSpPr>
      <p:grpSpPr>
        <a:xfrm>
          <a:off x="0" y="0"/>
          <a:ext cx="0" cy="0"/>
          <a:chOff x="0" y="0"/>
          <a:chExt cx="0" cy="0"/>
        </a:xfrm>
      </p:grpSpPr>
      <p:sp>
        <p:nvSpPr>
          <p:cNvPr id="1570" name="Shape 157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Separating Firing from Gun Meshes</a:t>
            </a:r>
          </a:p>
        </p:txBody>
      </p:sp>
      <p:sp>
        <p:nvSpPr>
          <p:cNvPr id="1571" name="Shape 157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Shape 25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solidFill>
                  <a:schemeClr val="lt1"/>
                </a:solidFill>
              </a:rPr>
              <a:t>Git Comfortable</a:t>
            </a:r>
          </a:p>
        </p:txBody>
      </p:sp>
      <p:sp>
        <p:nvSpPr>
          <p:cNvPr id="252" name="Shape 25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some changes to your project</a:t>
            </a:r>
          </a:p>
          <a:p>
            <a:pPr indent="-800100" lvl="0" marL="914400" rtl="0">
              <a:spcBef>
                <a:spcPts val="0"/>
              </a:spcBef>
              <a:spcAft>
                <a:spcPts val="0"/>
              </a:spcAft>
            </a:pPr>
            <a:r>
              <a:rPr lang="en-GB"/>
              <a:t>For example move a cube, add a class, whatever</a:t>
            </a:r>
          </a:p>
          <a:p>
            <a:pPr indent="-800100" lvl="0" marL="914400" rtl="0">
              <a:spcBef>
                <a:spcPts val="0"/>
              </a:spcBef>
              <a:spcAft>
                <a:spcPts val="0"/>
              </a:spcAft>
            </a:pPr>
            <a:r>
              <a:rPr lang="en-GB"/>
              <a:t>Close Unreal and commit using SourceTree</a:t>
            </a:r>
          </a:p>
          <a:p>
            <a:pPr indent="-800100" lvl="0" marL="914400" rtl="0">
              <a:spcBef>
                <a:spcPts val="0"/>
              </a:spcBef>
              <a:spcAft>
                <a:spcPts val="0"/>
              </a:spcAft>
            </a:pPr>
            <a:r>
              <a:rPr lang="en-GB"/>
              <a:t>Reset master to previous commit</a:t>
            </a:r>
          </a:p>
          <a:p>
            <a:pPr indent="-800100" lvl="0" marL="914400" rtl="0">
              <a:spcBef>
                <a:spcPts val="0"/>
              </a:spcBef>
              <a:spcAft>
                <a:spcPts val="0"/>
              </a:spcAft>
            </a:pPr>
            <a:r>
              <a:rPr lang="en-GB"/>
              <a:t>Run </a:t>
            </a:r>
            <a:r>
              <a:rPr lang="en-GB">
                <a:solidFill>
                  <a:srgbClr val="FFFF00"/>
                </a:solidFill>
                <a:latin typeface="Consolas"/>
                <a:ea typeface="Consolas"/>
                <a:cs typeface="Consolas"/>
                <a:sym typeface="Consolas"/>
              </a:rPr>
              <a:t>git clean -x -d -i</a:t>
            </a:r>
          </a:p>
          <a:p>
            <a:pPr indent="-800100" lvl="0" marL="914400" rtl="0">
              <a:spcBef>
                <a:spcPts val="0"/>
              </a:spcBef>
            </a:pPr>
            <a:r>
              <a:rPr lang="en-GB"/>
              <a:t>Open your project and check it has reverted.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0" st="0"/>
                                            </p:txEl>
                                          </p:spTgt>
                                        </p:tgtEl>
                                        <p:attrNameLst>
                                          <p:attrName>style.visibility</p:attrName>
                                        </p:attrNameLst>
                                      </p:cBhvr>
                                      <p:to>
                                        <p:strVal val="visible"/>
                                      </p:to>
                                    </p:set>
                                    <p:animEffect filter="fade" transition="in">
                                      <p:cBhvr>
                                        <p:cTn dur="1000"/>
                                        <p:tgtEl>
                                          <p:spTgt spid="25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1" st="1"/>
                                            </p:txEl>
                                          </p:spTgt>
                                        </p:tgtEl>
                                        <p:attrNameLst>
                                          <p:attrName>style.visibility</p:attrName>
                                        </p:attrNameLst>
                                      </p:cBhvr>
                                      <p:to>
                                        <p:strVal val="visible"/>
                                      </p:to>
                                    </p:set>
                                    <p:animEffect filter="fade" transition="in">
                                      <p:cBhvr>
                                        <p:cTn dur="1000"/>
                                        <p:tgtEl>
                                          <p:spTgt spid="25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2" st="2"/>
                                            </p:txEl>
                                          </p:spTgt>
                                        </p:tgtEl>
                                        <p:attrNameLst>
                                          <p:attrName>style.visibility</p:attrName>
                                        </p:attrNameLst>
                                      </p:cBhvr>
                                      <p:to>
                                        <p:strVal val="visible"/>
                                      </p:to>
                                    </p:set>
                                    <p:animEffect filter="fade" transition="in">
                                      <p:cBhvr>
                                        <p:cTn dur="1000"/>
                                        <p:tgtEl>
                                          <p:spTgt spid="25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3" st="3"/>
                                            </p:txEl>
                                          </p:spTgt>
                                        </p:tgtEl>
                                        <p:attrNameLst>
                                          <p:attrName>style.visibility</p:attrName>
                                        </p:attrNameLst>
                                      </p:cBhvr>
                                      <p:to>
                                        <p:strVal val="visible"/>
                                      </p:to>
                                    </p:set>
                                    <p:animEffect filter="fade" transition="in">
                                      <p:cBhvr>
                                        <p:cTn dur="1000"/>
                                        <p:tgtEl>
                                          <p:spTgt spid="25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4" st="4"/>
                                            </p:txEl>
                                          </p:spTgt>
                                        </p:tgtEl>
                                        <p:attrNameLst>
                                          <p:attrName>style.visibility</p:attrName>
                                        </p:attrNameLst>
                                      </p:cBhvr>
                                      <p:to>
                                        <p:strVal val="visible"/>
                                      </p:to>
                                    </p:set>
                                    <p:animEffect filter="fade" transition="in">
                                      <p:cBhvr>
                                        <p:cTn dur="1000"/>
                                        <p:tgtEl>
                                          <p:spTgt spid="25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5" st="5"/>
                                            </p:txEl>
                                          </p:spTgt>
                                        </p:tgtEl>
                                        <p:attrNameLst>
                                          <p:attrName>style.visibility</p:attrName>
                                        </p:attrNameLst>
                                      </p:cBhvr>
                                      <p:to>
                                        <p:strVal val="visible"/>
                                      </p:to>
                                    </p:set>
                                    <p:animEffect filter="fade" transition="in">
                                      <p:cBhvr>
                                        <p:cTn dur="1000"/>
                                        <p:tgtEl>
                                          <p:spTgt spid="25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5" name="Shape 1575"/>
        <p:cNvGrpSpPr/>
        <p:nvPr/>
      </p:nvGrpSpPr>
      <p:grpSpPr>
        <a:xfrm>
          <a:off x="0" y="0"/>
          <a:ext cx="0" cy="0"/>
          <a:chOff x="0" y="0"/>
          <a:chExt cx="0" cy="0"/>
        </a:xfrm>
      </p:grpSpPr>
      <p:sp>
        <p:nvSpPr>
          <p:cNvPr id="1576" name="Shape 157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77" name="Shape 157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Why we need two gun meshes.</a:t>
            </a:r>
          </a:p>
          <a:p>
            <a:pPr indent="-800100" lvl="0" marL="914400" rtl="0">
              <a:spcBef>
                <a:spcPts val="0"/>
              </a:spcBef>
              <a:spcAft>
                <a:spcPts val="0"/>
              </a:spcAft>
            </a:pPr>
            <a:r>
              <a:rPr lang="en-GB"/>
              <a:t>Creating Blueprint components.</a:t>
            </a:r>
          </a:p>
          <a:p>
            <a:pPr indent="-800100" lvl="0" marL="914400" rtl="0">
              <a:spcBef>
                <a:spcPts val="0"/>
              </a:spcBef>
              <a:spcAft>
                <a:spcPts val="0"/>
              </a:spcAft>
            </a:pPr>
            <a:r>
              <a:rPr lang="en-GB"/>
              <a:t>Scene components vs Actor components.</a:t>
            </a:r>
          </a:p>
          <a:p>
            <a:pPr indent="-800100" lvl="0" marL="914400" rtl="0">
              <a:spcBef>
                <a:spcPts val="0"/>
              </a:spcBef>
            </a:pPr>
            <a:r>
              <a:rPr lang="en-GB"/>
              <a:t>Camera rotation with control rotation.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0" st="0"/>
                                            </p:txEl>
                                          </p:spTgt>
                                        </p:tgtEl>
                                        <p:attrNameLst>
                                          <p:attrName>style.visibility</p:attrName>
                                        </p:attrNameLst>
                                      </p:cBhvr>
                                      <p:to>
                                        <p:strVal val="visible"/>
                                      </p:to>
                                    </p:set>
                                    <p:animEffect filter="fade" transition="in">
                                      <p:cBhvr>
                                        <p:cTn dur="1000"/>
                                        <p:tgtEl>
                                          <p:spTgt spid="157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1" st="1"/>
                                            </p:txEl>
                                          </p:spTgt>
                                        </p:tgtEl>
                                        <p:attrNameLst>
                                          <p:attrName>style.visibility</p:attrName>
                                        </p:attrNameLst>
                                      </p:cBhvr>
                                      <p:to>
                                        <p:strVal val="visible"/>
                                      </p:to>
                                    </p:set>
                                    <p:animEffect filter="fade" transition="in">
                                      <p:cBhvr>
                                        <p:cTn dur="1000"/>
                                        <p:tgtEl>
                                          <p:spTgt spid="157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2" st="2"/>
                                            </p:txEl>
                                          </p:spTgt>
                                        </p:tgtEl>
                                        <p:attrNameLst>
                                          <p:attrName>style.visibility</p:attrName>
                                        </p:attrNameLst>
                                      </p:cBhvr>
                                      <p:to>
                                        <p:strVal val="visible"/>
                                      </p:to>
                                    </p:set>
                                    <p:animEffect filter="fade" transition="in">
                                      <p:cBhvr>
                                        <p:cTn dur="1000"/>
                                        <p:tgtEl>
                                          <p:spTgt spid="157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3" st="3"/>
                                            </p:txEl>
                                          </p:spTgt>
                                        </p:tgtEl>
                                        <p:attrNameLst>
                                          <p:attrName>style.visibility</p:attrName>
                                        </p:attrNameLst>
                                      </p:cBhvr>
                                      <p:to>
                                        <p:strVal val="visible"/>
                                      </p:to>
                                    </p:set>
                                    <p:animEffect filter="fade" transition="in">
                                      <p:cBhvr>
                                        <p:cTn dur="1000"/>
                                        <p:tgtEl>
                                          <p:spTgt spid="157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1" name="Shape 1581"/>
        <p:cNvGrpSpPr/>
        <p:nvPr/>
      </p:nvGrpSpPr>
      <p:grpSpPr>
        <a:xfrm>
          <a:off x="0" y="0"/>
          <a:ext cx="0" cy="0"/>
          <a:chOff x="0" y="0"/>
          <a:chExt cx="0" cy="0"/>
        </a:xfrm>
      </p:grpSpPr>
      <p:sp>
        <p:nvSpPr>
          <p:cNvPr id="1582" name="Shape 158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 Firing BP Component</a:t>
            </a:r>
          </a:p>
        </p:txBody>
      </p:sp>
      <p:sp>
        <p:nvSpPr>
          <p:cNvPr id="1583" name="Shape 158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 scene component to have a transform.</a:t>
            </a:r>
          </a:p>
          <a:p>
            <a:pPr indent="-800100" lvl="0" marL="914400" rtl="0">
              <a:spcBef>
                <a:spcPts val="0"/>
              </a:spcBef>
              <a:spcAft>
                <a:spcPts val="0"/>
              </a:spcAft>
            </a:pPr>
            <a:r>
              <a:rPr lang="en-GB"/>
              <a:t>Just a fire method.</a:t>
            </a:r>
          </a:p>
          <a:p>
            <a:pPr indent="-800100" lvl="0" marL="914400" rtl="0">
              <a:spcBef>
                <a:spcPts val="0"/>
              </a:spcBef>
              <a:spcAft>
                <a:spcPts val="0"/>
              </a:spcAft>
            </a:pPr>
            <a:r>
              <a:rPr lang="en-GB"/>
              <a:t>Use it to spawn a projectile.</a:t>
            </a:r>
          </a:p>
          <a:p>
            <a:pPr indent="-800100" lvl="0" marL="914400" rtl="0">
              <a:spcBef>
                <a:spcPts val="0"/>
              </a:spcBef>
              <a:spcAft>
                <a:spcPts val="0"/>
              </a:spcAft>
            </a:pPr>
            <a:r>
              <a:rPr lang="en-GB"/>
              <a:t>Set the transform from the components location.</a:t>
            </a:r>
          </a:p>
          <a:p>
            <a:pPr indent="-800100" lvl="0" marL="914400" rtl="0">
              <a:spcBef>
                <a:spcPts val="0"/>
              </a:spcBef>
            </a:pPr>
            <a:r>
              <a:rPr lang="en-GB"/>
              <a:t>Position and test.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3">
                                            <p:txEl>
                                              <p:pRg end="0" st="0"/>
                                            </p:txEl>
                                          </p:spTgt>
                                        </p:tgtEl>
                                        <p:attrNameLst>
                                          <p:attrName>style.visibility</p:attrName>
                                        </p:attrNameLst>
                                      </p:cBhvr>
                                      <p:to>
                                        <p:strVal val="visible"/>
                                      </p:to>
                                    </p:set>
                                    <p:animEffect filter="fade" transition="in">
                                      <p:cBhvr>
                                        <p:cTn dur="1000"/>
                                        <p:tgtEl>
                                          <p:spTgt spid="158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3">
                                            <p:txEl>
                                              <p:pRg end="1" st="1"/>
                                            </p:txEl>
                                          </p:spTgt>
                                        </p:tgtEl>
                                        <p:attrNameLst>
                                          <p:attrName>style.visibility</p:attrName>
                                        </p:attrNameLst>
                                      </p:cBhvr>
                                      <p:to>
                                        <p:strVal val="visible"/>
                                      </p:to>
                                    </p:set>
                                    <p:animEffect filter="fade" transition="in">
                                      <p:cBhvr>
                                        <p:cTn dur="1000"/>
                                        <p:tgtEl>
                                          <p:spTgt spid="158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3">
                                            <p:txEl>
                                              <p:pRg end="2" st="2"/>
                                            </p:txEl>
                                          </p:spTgt>
                                        </p:tgtEl>
                                        <p:attrNameLst>
                                          <p:attrName>style.visibility</p:attrName>
                                        </p:attrNameLst>
                                      </p:cBhvr>
                                      <p:to>
                                        <p:strVal val="visible"/>
                                      </p:to>
                                    </p:set>
                                    <p:animEffect filter="fade" transition="in">
                                      <p:cBhvr>
                                        <p:cTn dur="1000"/>
                                        <p:tgtEl>
                                          <p:spTgt spid="158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3">
                                            <p:txEl>
                                              <p:pRg end="3" st="3"/>
                                            </p:txEl>
                                          </p:spTgt>
                                        </p:tgtEl>
                                        <p:attrNameLst>
                                          <p:attrName>style.visibility</p:attrName>
                                        </p:attrNameLst>
                                      </p:cBhvr>
                                      <p:to>
                                        <p:strVal val="visible"/>
                                      </p:to>
                                    </p:set>
                                    <p:animEffect filter="fade" transition="in">
                                      <p:cBhvr>
                                        <p:cTn dur="1000"/>
                                        <p:tgtEl>
                                          <p:spTgt spid="158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3">
                                            <p:txEl>
                                              <p:pRg end="4" st="4"/>
                                            </p:txEl>
                                          </p:spTgt>
                                        </p:tgtEl>
                                        <p:attrNameLst>
                                          <p:attrName>style.visibility</p:attrName>
                                        </p:attrNameLst>
                                      </p:cBhvr>
                                      <p:to>
                                        <p:strVal val="visible"/>
                                      </p:to>
                                    </p:set>
                                    <p:animEffect filter="fade" transition="in">
                                      <p:cBhvr>
                                        <p:cTn dur="1000"/>
                                        <p:tgtEl>
                                          <p:spTgt spid="158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7" name="Shape 1587"/>
        <p:cNvGrpSpPr/>
        <p:nvPr/>
      </p:nvGrpSpPr>
      <p:grpSpPr>
        <a:xfrm>
          <a:off x="0" y="0"/>
          <a:ext cx="0" cy="0"/>
          <a:chOff x="0" y="0"/>
          <a:chExt cx="0" cy="0"/>
        </a:xfrm>
      </p:grpSpPr>
      <p:sp>
        <p:nvSpPr>
          <p:cNvPr id="1588" name="Shape 158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Aiming Our 1st Person Camera</a:t>
            </a:r>
          </a:p>
        </p:txBody>
      </p:sp>
      <p:sp>
        <p:nvSpPr>
          <p:cNvPr id="1589" name="Shape 158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3" name="Shape 1593"/>
        <p:cNvGrpSpPr/>
        <p:nvPr/>
      </p:nvGrpSpPr>
      <p:grpSpPr>
        <a:xfrm>
          <a:off x="0" y="0"/>
          <a:ext cx="0" cy="0"/>
          <a:chOff x="0" y="0"/>
          <a:chExt cx="0" cy="0"/>
        </a:xfrm>
      </p:grpSpPr>
      <p:sp>
        <p:nvSpPr>
          <p:cNvPr id="1594" name="Shape 159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95" name="Shape 159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Local vs Global rotation.</a:t>
            </a:r>
          </a:p>
          <a:p>
            <a:pPr indent="-800100" lvl="0" marL="914400" rtl="0">
              <a:spcBef>
                <a:spcPts val="0"/>
              </a:spcBef>
            </a:pPr>
            <a:r>
              <a:rPr lang="en-GB"/>
              <a:t>UE4 optimizations for unpossesed characters.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5">
                                            <p:txEl>
                                              <p:pRg end="0" st="0"/>
                                            </p:txEl>
                                          </p:spTgt>
                                        </p:tgtEl>
                                        <p:attrNameLst>
                                          <p:attrName>style.visibility</p:attrName>
                                        </p:attrNameLst>
                                      </p:cBhvr>
                                      <p:to>
                                        <p:strVal val="visible"/>
                                      </p:to>
                                    </p:set>
                                    <p:animEffect filter="fade" transition="in">
                                      <p:cBhvr>
                                        <p:cTn dur="1000"/>
                                        <p:tgtEl>
                                          <p:spTgt spid="15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5">
                                            <p:txEl>
                                              <p:pRg end="1" st="1"/>
                                            </p:txEl>
                                          </p:spTgt>
                                        </p:tgtEl>
                                        <p:attrNameLst>
                                          <p:attrName>style.visibility</p:attrName>
                                        </p:attrNameLst>
                                      </p:cBhvr>
                                      <p:to>
                                        <p:strVal val="visible"/>
                                      </p:to>
                                    </p:set>
                                    <p:animEffect filter="fade" transition="in">
                                      <p:cBhvr>
                                        <p:cTn dur="1000"/>
                                        <p:tgtEl>
                                          <p:spTgt spid="1595">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9" name="Shape 1599"/>
        <p:cNvGrpSpPr/>
        <p:nvPr/>
      </p:nvGrpSpPr>
      <p:grpSpPr>
        <a:xfrm>
          <a:off x="0" y="0"/>
          <a:ext cx="0" cy="0"/>
          <a:chOff x="0" y="0"/>
          <a:chExt cx="0" cy="0"/>
        </a:xfrm>
      </p:grpSpPr>
      <p:sp>
        <p:nvSpPr>
          <p:cNvPr id="1600" name="Shape 160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Make The Camera Rotate On Tick</a:t>
            </a:r>
          </a:p>
        </p:txBody>
      </p:sp>
      <p:sp>
        <p:nvSpPr>
          <p:cNvPr id="1601" name="Shape 160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Update the camera pitch.</a:t>
            </a:r>
          </a:p>
          <a:p>
            <a:pPr indent="-800100" lvl="0" marL="914400" rtl="0">
              <a:spcBef>
                <a:spcPts val="0"/>
              </a:spcBef>
            </a:pPr>
            <a:r>
              <a:rPr lang="en-GB"/>
              <a:t>Should you use local or global?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1">
                                            <p:txEl>
                                              <p:pRg end="0" st="0"/>
                                            </p:txEl>
                                          </p:spTgt>
                                        </p:tgtEl>
                                        <p:attrNameLst>
                                          <p:attrName>style.visibility</p:attrName>
                                        </p:attrNameLst>
                                      </p:cBhvr>
                                      <p:to>
                                        <p:strVal val="visible"/>
                                      </p:to>
                                    </p:set>
                                    <p:animEffect filter="fade" transition="in">
                                      <p:cBhvr>
                                        <p:cTn dur="1000"/>
                                        <p:tgtEl>
                                          <p:spTgt spid="16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1">
                                            <p:txEl>
                                              <p:pRg end="1" st="1"/>
                                            </p:txEl>
                                          </p:spTgt>
                                        </p:tgtEl>
                                        <p:attrNameLst>
                                          <p:attrName>style.visibility</p:attrName>
                                        </p:attrNameLst>
                                      </p:cBhvr>
                                      <p:to>
                                        <p:strVal val="visible"/>
                                      </p:to>
                                    </p:set>
                                    <p:animEffect filter="fade" transition="in">
                                      <p:cBhvr>
                                        <p:cTn dur="1000"/>
                                        <p:tgtEl>
                                          <p:spTgt spid="1601">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5" name="Shape 1605"/>
        <p:cNvGrpSpPr/>
        <p:nvPr/>
      </p:nvGrpSpPr>
      <p:grpSpPr>
        <a:xfrm>
          <a:off x="0" y="0"/>
          <a:ext cx="0" cy="0"/>
          <a:chOff x="0" y="0"/>
          <a:chExt cx="0" cy="0"/>
        </a:xfrm>
      </p:grpSpPr>
      <p:sp>
        <p:nvSpPr>
          <p:cNvPr id="1606" name="Shape 160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Architecture of Infinite Runners</a:t>
            </a:r>
          </a:p>
        </p:txBody>
      </p:sp>
      <p:sp>
        <p:nvSpPr>
          <p:cNvPr id="1607" name="Shape 160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1" name="Shape 1611"/>
        <p:cNvGrpSpPr/>
        <p:nvPr/>
      </p:nvGrpSpPr>
      <p:grpSpPr>
        <a:xfrm>
          <a:off x="0" y="0"/>
          <a:ext cx="0" cy="0"/>
          <a:chOff x="0" y="0"/>
          <a:chExt cx="0" cy="0"/>
        </a:xfrm>
      </p:grpSpPr>
      <p:sp>
        <p:nvSpPr>
          <p:cNvPr id="1612" name="Shape 161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613" name="Shape 161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Using the Arrow component.</a:t>
            </a:r>
          </a:p>
          <a:p>
            <a:pPr indent="-800100" lvl="0" marL="914400" rtl="0">
              <a:spcBef>
                <a:spcPts val="0"/>
              </a:spcBef>
              <a:spcAft>
                <a:spcPts val="0"/>
              </a:spcAft>
            </a:pPr>
            <a:r>
              <a:rPr lang="en-GB"/>
              <a:t>How to architect an infinite runner.</a:t>
            </a:r>
          </a:p>
          <a:p>
            <a:pPr indent="-800100" lvl="0" marL="914400" rtl="0">
              <a:spcBef>
                <a:spcPts val="0"/>
              </a:spcBef>
            </a:pPr>
            <a:r>
              <a:rPr lang="en-GB"/>
              <a:t>Overview of how we want our levels to work.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3">
                                            <p:txEl>
                                              <p:pRg end="0" st="0"/>
                                            </p:txEl>
                                          </p:spTgt>
                                        </p:tgtEl>
                                        <p:attrNameLst>
                                          <p:attrName>style.visibility</p:attrName>
                                        </p:attrNameLst>
                                      </p:cBhvr>
                                      <p:to>
                                        <p:strVal val="visible"/>
                                      </p:to>
                                    </p:set>
                                    <p:animEffect filter="fade" transition="in">
                                      <p:cBhvr>
                                        <p:cTn dur="1000"/>
                                        <p:tgtEl>
                                          <p:spTgt spid="161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3">
                                            <p:txEl>
                                              <p:pRg end="1" st="1"/>
                                            </p:txEl>
                                          </p:spTgt>
                                        </p:tgtEl>
                                        <p:attrNameLst>
                                          <p:attrName>style.visibility</p:attrName>
                                        </p:attrNameLst>
                                      </p:cBhvr>
                                      <p:to>
                                        <p:strVal val="visible"/>
                                      </p:to>
                                    </p:set>
                                    <p:animEffect filter="fade" transition="in">
                                      <p:cBhvr>
                                        <p:cTn dur="1000"/>
                                        <p:tgtEl>
                                          <p:spTgt spid="161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3">
                                            <p:txEl>
                                              <p:pRg end="2" st="2"/>
                                            </p:txEl>
                                          </p:spTgt>
                                        </p:tgtEl>
                                        <p:attrNameLst>
                                          <p:attrName>style.visibility</p:attrName>
                                        </p:attrNameLst>
                                      </p:cBhvr>
                                      <p:to>
                                        <p:strVal val="visible"/>
                                      </p:to>
                                    </p:set>
                                    <p:animEffect filter="fade" transition="in">
                                      <p:cBhvr>
                                        <p:cTn dur="1000"/>
                                        <p:tgtEl>
                                          <p:spTgt spid="161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7" name="Shape 1617"/>
        <p:cNvGrpSpPr/>
        <p:nvPr/>
      </p:nvGrpSpPr>
      <p:grpSpPr>
        <a:xfrm>
          <a:off x="0" y="0"/>
          <a:ext cx="0" cy="0"/>
          <a:chOff x="0" y="0"/>
          <a:chExt cx="0" cy="0"/>
        </a:xfrm>
      </p:grpSpPr>
      <p:pic>
        <p:nvPicPr>
          <p:cNvPr descr="Image011.png" id="1618" name="Shape 1618"/>
          <p:cNvPicPr preferRelativeResize="0"/>
          <p:nvPr/>
        </p:nvPicPr>
        <p:blipFill>
          <a:blip r:embed="rId3">
            <a:alphaModFix/>
          </a:blip>
          <a:stretch>
            <a:fillRect/>
          </a:stretch>
        </p:blipFill>
        <p:spPr>
          <a:xfrm>
            <a:off x="0" y="56821"/>
            <a:ext cx="18287999" cy="10173357"/>
          </a:xfrm>
          <a:prstGeom prst="rect">
            <a:avLst/>
          </a:prstGeom>
          <a:noFill/>
          <a:ln>
            <a:noFill/>
          </a:ln>
        </p:spPr>
      </p:pic>
    </p:spTree>
  </p:cSld>
  <p:clrMapOvr>
    <a:masterClrMapping/>
  </p:clrMapOvr>
</p:sld>
</file>

<file path=ppt/slides/slide2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2" name="Shape 1622"/>
        <p:cNvGrpSpPr/>
        <p:nvPr/>
      </p:nvGrpSpPr>
      <p:grpSpPr>
        <a:xfrm>
          <a:off x="0" y="0"/>
          <a:ext cx="0" cy="0"/>
          <a:chOff x="0" y="0"/>
          <a:chExt cx="0" cy="0"/>
        </a:xfrm>
      </p:grpSpPr>
      <p:pic>
        <p:nvPicPr>
          <p:cNvPr descr="Image012.png" id="1623" name="Shape 1623"/>
          <p:cNvPicPr preferRelativeResize="0"/>
          <p:nvPr/>
        </p:nvPicPr>
        <p:blipFill>
          <a:blip r:embed="rId3">
            <a:alphaModFix/>
          </a:blip>
          <a:stretch>
            <a:fillRect/>
          </a:stretch>
        </p:blipFill>
        <p:spPr>
          <a:xfrm>
            <a:off x="0" y="56821"/>
            <a:ext cx="18287999" cy="10173357"/>
          </a:xfrm>
          <a:prstGeom prst="rect">
            <a:avLst/>
          </a:prstGeom>
          <a:noFill/>
          <a:ln>
            <a:noFill/>
          </a:ln>
        </p:spPr>
      </p:pic>
    </p:spTree>
  </p:cSld>
  <p:clrMapOvr>
    <a:masterClrMapping/>
  </p:clrMapOvr>
</p:sld>
</file>

<file path=ppt/slides/slide2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7" name="Shape 1627"/>
        <p:cNvGrpSpPr/>
        <p:nvPr/>
      </p:nvGrpSpPr>
      <p:grpSpPr>
        <a:xfrm>
          <a:off x="0" y="0"/>
          <a:ext cx="0" cy="0"/>
          <a:chOff x="0" y="0"/>
          <a:chExt cx="0" cy="0"/>
        </a:xfrm>
      </p:grpSpPr>
      <p:sp>
        <p:nvSpPr>
          <p:cNvPr id="1628" name="Shape 162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the Tile BP</a:t>
            </a:r>
          </a:p>
        </p:txBody>
      </p:sp>
      <p:sp>
        <p:nvSpPr>
          <p:cNvPr id="1629" name="Shape 162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the existing terrain to start.</a:t>
            </a:r>
          </a:p>
          <a:p>
            <a:pPr indent="-800100" lvl="0" marL="914400" rtl="0">
              <a:spcBef>
                <a:spcPts val="0"/>
              </a:spcBef>
              <a:spcAft>
                <a:spcPts val="0"/>
              </a:spcAft>
            </a:pPr>
            <a:r>
              <a:rPr lang="en-GB"/>
              <a:t>Add an arrow for the attach point.</a:t>
            </a:r>
          </a:p>
          <a:p>
            <a:pPr indent="-800100" lvl="0" marL="914400" rtl="0">
              <a:spcBef>
                <a:spcPts val="0"/>
              </a:spcBef>
              <a:spcAft>
                <a:spcPts val="0"/>
              </a:spcAft>
            </a:pPr>
            <a:r>
              <a:rPr lang="en-GB"/>
              <a:t>Add a function for getting the attach location.</a:t>
            </a:r>
          </a:p>
          <a:p>
            <a:pPr indent="-800100" lvl="0" marL="914400" rtl="0">
              <a:spcBef>
                <a:spcPts val="0"/>
              </a:spcBef>
            </a:pPr>
            <a:r>
              <a:rPr lang="en-GB"/>
              <a:t>Ensure the centre of the tile is at the left edge.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9">
                                            <p:txEl>
                                              <p:pRg end="0" st="0"/>
                                            </p:txEl>
                                          </p:spTgt>
                                        </p:tgtEl>
                                        <p:attrNameLst>
                                          <p:attrName>style.visibility</p:attrName>
                                        </p:attrNameLst>
                                      </p:cBhvr>
                                      <p:to>
                                        <p:strVal val="visible"/>
                                      </p:to>
                                    </p:set>
                                    <p:animEffect filter="fade" transition="in">
                                      <p:cBhvr>
                                        <p:cTn dur="1000"/>
                                        <p:tgtEl>
                                          <p:spTgt spid="16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9">
                                            <p:txEl>
                                              <p:pRg end="1" st="1"/>
                                            </p:txEl>
                                          </p:spTgt>
                                        </p:tgtEl>
                                        <p:attrNameLst>
                                          <p:attrName>style.visibility</p:attrName>
                                        </p:attrNameLst>
                                      </p:cBhvr>
                                      <p:to>
                                        <p:strVal val="visible"/>
                                      </p:to>
                                    </p:set>
                                    <p:animEffect filter="fade" transition="in">
                                      <p:cBhvr>
                                        <p:cTn dur="1000"/>
                                        <p:tgtEl>
                                          <p:spTgt spid="16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9">
                                            <p:txEl>
                                              <p:pRg end="2" st="2"/>
                                            </p:txEl>
                                          </p:spTgt>
                                        </p:tgtEl>
                                        <p:attrNameLst>
                                          <p:attrName>style.visibility</p:attrName>
                                        </p:attrNameLst>
                                      </p:cBhvr>
                                      <p:to>
                                        <p:strVal val="visible"/>
                                      </p:to>
                                    </p:set>
                                    <p:animEffect filter="fade" transition="in">
                                      <p:cBhvr>
                                        <p:cTn dur="1000"/>
                                        <p:tgtEl>
                                          <p:spTgt spid="16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9">
                                            <p:txEl>
                                              <p:pRg end="3" st="3"/>
                                            </p:txEl>
                                          </p:spTgt>
                                        </p:tgtEl>
                                        <p:attrNameLst>
                                          <p:attrName>style.visibility</p:attrName>
                                        </p:attrNameLst>
                                      </p:cBhvr>
                                      <p:to>
                                        <p:strVal val="visible"/>
                                      </p:to>
                                    </p:set>
                                    <p:animEffect filter="fade" transition="in">
                                      <p:cBhvr>
                                        <p:cTn dur="1000"/>
                                        <p:tgtEl>
                                          <p:spTgt spid="162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Shape 25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First Person Character Overview</a:t>
            </a:r>
          </a:p>
        </p:txBody>
      </p:sp>
      <p:sp>
        <p:nvSpPr>
          <p:cNvPr id="258" name="Shape 25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00"/>
                </a:solidFill>
              </a:rPr>
              <a:t>4.13.0</a:t>
            </a:r>
          </a:p>
        </p:txBody>
      </p:sp>
    </p:spTree>
  </p:cSld>
  <p:clrMapOvr>
    <a:masterClrMapping/>
  </p:clrMapOvr>
</p:sld>
</file>

<file path=ppt/slides/slide2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3" name="Shape 1633"/>
        <p:cNvGrpSpPr/>
        <p:nvPr/>
      </p:nvGrpSpPr>
      <p:grpSpPr>
        <a:xfrm>
          <a:off x="0" y="0"/>
          <a:ext cx="0" cy="0"/>
          <a:chOff x="0" y="0"/>
          <a:chExt cx="0" cy="0"/>
        </a:xfrm>
      </p:grpSpPr>
      <p:sp>
        <p:nvSpPr>
          <p:cNvPr id="1634" name="Shape 163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Spawning Terrain in the GameMode</a:t>
            </a:r>
          </a:p>
        </p:txBody>
      </p:sp>
      <p:sp>
        <p:nvSpPr>
          <p:cNvPr id="1635" name="Shape 163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9" name="Shape 1639"/>
        <p:cNvGrpSpPr/>
        <p:nvPr/>
      </p:nvGrpSpPr>
      <p:grpSpPr>
        <a:xfrm>
          <a:off x="0" y="0"/>
          <a:ext cx="0" cy="0"/>
          <a:chOff x="0" y="0"/>
          <a:chExt cx="0" cy="0"/>
        </a:xfrm>
      </p:grpSpPr>
      <p:sp>
        <p:nvSpPr>
          <p:cNvPr id="1640" name="Shape 164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641" name="Shape 164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GameMode BP vs Level BP</a:t>
            </a:r>
          </a:p>
          <a:p>
            <a:pPr indent="-800100" lvl="0" marL="914400" rtl="0">
              <a:spcBef>
                <a:spcPts val="0"/>
              </a:spcBef>
              <a:spcAft>
                <a:spcPts val="0"/>
              </a:spcAft>
            </a:pPr>
            <a:r>
              <a:rPr lang="en-GB"/>
              <a:t>Creating a blueprint GameMode</a:t>
            </a:r>
          </a:p>
          <a:p>
            <a:pPr indent="-800100" lvl="0" marL="914400" rtl="0">
              <a:spcBef>
                <a:spcPts val="0"/>
              </a:spcBef>
              <a:spcAft>
                <a:spcPts val="0"/>
              </a:spcAft>
            </a:pPr>
            <a:r>
              <a:rPr lang="en-GB"/>
              <a:t>How to spawn tiled terrain.</a:t>
            </a:r>
          </a:p>
          <a:p>
            <a:pPr indent="-800100" lvl="0" marL="914400" rtl="0">
              <a:spcBef>
                <a:spcPts val="0"/>
              </a:spcBef>
            </a:pPr>
            <a:r>
              <a:rPr lang="en-GB"/>
              <a:t>Using a blueprint for-loop.</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1">
                                            <p:txEl>
                                              <p:pRg end="0" st="0"/>
                                            </p:txEl>
                                          </p:spTgt>
                                        </p:tgtEl>
                                        <p:attrNameLst>
                                          <p:attrName>style.visibility</p:attrName>
                                        </p:attrNameLst>
                                      </p:cBhvr>
                                      <p:to>
                                        <p:strVal val="visible"/>
                                      </p:to>
                                    </p:set>
                                    <p:animEffect filter="fade" transition="in">
                                      <p:cBhvr>
                                        <p:cTn dur="1000"/>
                                        <p:tgtEl>
                                          <p:spTgt spid="16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1">
                                            <p:txEl>
                                              <p:pRg end="1" st="1"/>
                                            </p:txEl>
                                          </p:spTgt>
                                        </p:tgtEl>
                                        <p:attrNameLst>
                                          <p:attrName>style.visibility</p:attrName>
                                        </p:attrNameLst>
                                      </p:cBhvr>
                                      <p:to>
                                        <p:strVal val="visible"/>
                                      </p:to>
                                    </p:set>
                                    <p:animEffect filter="fade" transition="in">
                                      <p:cBhvr>
                                        <p:cTn dur="1000"/>
                                        <p:tgtEl>
                                          <p:spTgt spid="164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1">
                                            <p:txEl>
                                              <p:pRg end="2" st="2"/>
                                            </p:txEl>
                                          </p:spTgt>
                                        </p:tgtEl>
                                        <p:attrNameLst>
                                          <p:attrName>style.visibility</p:attrName>
                                        </p:attrNameLst>
                                      </p:cBhvr>
                                      <p:to>
                                        <p:strVal val="visible"/>
                                      </p:to>
                                    </p:set>
                                    <p:animEffect filter="fade" transition="in">
                                      <p:cBhvr>
                                        <p:cTn dur="1000"/>
                                        <p:tgtEl>
                                          <p:spTgt spid="164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1">
                                            <p:txEl>
                                              <p:pRg end="3" st="3"/>
                                            </p:txEl>
                                          </p:spTgt>
                                        </p:tgtEl>
                                        <p:attrNameLst>
                                          <p:attrName>style.visibility</p:attrName>
                                        </p:attrNameLst>
                                      </p:cBhvr>
                                      <p:to>
                                        <p:strVal val="visible"/>
                                      </p:to>
                                    </p:set>
                                    <p:animEffect filter="fade" transition="in">
                                      <p:cBhvr>
                                        <p:cTn dur="1000"/>
                                        <p:tgtEl>
                                          <p:spTgt spid="164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5" name="Shape 1645"/>
        <p:cNvGrpSpPr/>
        <p:nvPr/>
      </p:nvGrpSpPr>
      <p:grpSpPr>
        <a:xfrm>
          <a:off x="0" y="0"/>
          <a:ext cx="0" cy="0"/>
          <a:chOff x="0" y="0"/>
          <a:chExt cx="0" cy="0"/>
        </a:xfrm>
      </p:grpSpPr>
      <p:sp>
        <p:nvSpPr>
          <p:cNvPr id="1646" name="Shape 164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Spawn a Series of Tiles</a:t>
            </a:r>
          </a:p>
        </p:txBody>
      </p:sp>
      <p:sp>
        <p:nvSpPr>
          <p:cNvPr id="1647" name="Shape 164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variable for the transform.</a:t>
            </a:r>
          </a:p>
          <a:p>
            <a:pPr indent="-800100" lvl="0" marL="914400" rtl="0">
              <a:spcBef>
                <a:spcPts val="0"/>
              </a:spcBef>
              <a:spcAft>
                <a:spcPts val="0"/>
              </a:spcAft>
            </a:pPr>
            <a:r>
              <a:rPr lang="en-GB"/>
              <a:t>Set an initial transform.</a:t>
            </a:r>
          </a:p>
          <a:p>
            <a:pPr indent="-800100" lvl="0" marL="914400" rtl="0">
              <a:spcBef>
                <a:spcPts val="0"/>
              </a:spcBef>
              <a:spcAft>
                <a:spcPts val="0"/>
              </a:spcAft>
            </a:pPr>
            <a:r>
              <a:rPr lang="en-GB"/>
              <a:t>Update the transform after spawning.</a:t>
            </a:r>
          </a:p>
          <a:p>
            <a:pPr indent="-800100" lvl="0" marL="914400" rtl="0">
              <a:spcBef>
                <a:spcPts val="0"/>
              </a:spcBef>
            </a:pPr>
            <a:r>
              <a:rPr lang="en-GB"/>
              <a:t>Refactor your code.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7">
                                            <p:txEl>
                                              <p:pRg end="0" st="0"/>
                                            </p:txEl>
                                          </p:spTgt>
                                        </p:tgtEl>
                                        <p:attrNameLst>
                                          <p:attrName>style.visibility</p:attrName>
                                        </p:attrNameLst>
                                      </p:cBhvr>
                                      <p:to>
                                        <p:strVal val="visible"/>
                                      </p:to>
                                    </p:set>
                                    <p:animEffect filter="fade" transition="in">
                                      <p:cBhvr>
                                        <p:cTn dur="1000"/>
                                        <p:tgtEl>
                                          <p:spTgt spid="164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7">
                                            <p:txEl>
                                              <p:pRg end="1" st="1"/>
                                            </p:txEl>
                                          </p:spTgt>
                                        </p:tgtEl>
                                        <p:attrNameLst>
                                          <p:attrName>style.visibility</p:attrName>
                                        </p:attrNameLst>
                                      </p:cBhvr>
                                      <p:to>
                                        <p:strVal val="visible"/>
                                      </p:to>
                                    </p:set>
                                    <p:animEffect filter="fade" transition="in">
                                      <p:cBhvr>
                                        <p:cTn dur="1000"/>
                                        <p:tgtEl>
                                          <p:spTgt spid="164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7">
                                            <p:txEl>
                                              <p:pRg end="2" st="2"/>
                                            </p:txEl>
                                          </p:spTgt>
                                        </p:tgtEl>
                                        <p:attrNameLst>
                                          <p:attrName>style.visibility</p:attrName>
                                        </p:attrNameLst>
                                      </p:cBhvr>
                                      <p:to>
                                        <p:strVal val="visible"/>
                                      </p:to>
                                    </p:set>
                                    <p:animEffect filter="fade" transition="in">
                                      <p:cBhvr>
                                        <p:cTn dur="1000"/>
                                        <p:tgtEl>
                                          <p:spTgt spid="164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7">
                                            <p:txEl>
                                              <p:pRg end="3" st="3"/>
                                            </p:txEl>
                                          </p:spTgt>
                                        </p:tgtEl>
                                        <p:attrNameLst>
                                          <p:attrName>style.visibility</p:attrName>
                                        </p:attrNameLst>
                                      </p:cBhvr>
                                      <p:to>
                                        <p:strVal val="visible"/>
                                      </p:to>
                                    </p:set>
                                    <p:animEffect filter="fade" transition="in">
                                      <p:cBhvr>
                                        <p:cTn dur="1000"/>
                                        <p:tgtEl>
                                          <p:spTgt spid="164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1" name="Shape 1651"/>
        <p:cNvGrpSpPr/>
        <p:nvPr/>
      </p:nvGrpSpPr>
      <p:grpSpPr>
        <a:xfrm>
          <a:off x="0" y="0"/>
          <a:ext cx="0" cy="0"/>
          <a:chOff x="0" y="0"/>
          <a:chExt cx="0" cy="0"/>
        </a:xfrm>
      </p:grpSpPr>
      <p:sp>
        <p:nvSpPr>
          <p:cNvPr id="1652" name="Shape 165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Level Gating for Testing Grounds</a:t>
            </a:r>
          </a:p>
        </p:txBody>
      </p:sp>
      <p:sp>
        <p:nvSpPr>
          <p:cNvPr id="1653" name="Shape 165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7" name="Shape 1657"/>
        <p:cNvGrpSpPr/>
        <p:nvPr/>
      </p:nvGrpSpPr>
      <p:grpSpPr>
        <a:xfrm>
          <a:off x="0" y="0"/>
          <a:ext cx="0" cy="0"/>
          <a:chOff x="0" y="0"/>
          <a:chExt cx="0" cy="0"/>
        </a:xfrm>
      </p:grpSpPr>
      <p:sp>
        <p:nvSpPr>
          <p:cNvPr id="1658" name="Shape 165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659" name="Shape 165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Why we need level gating.</a:t>
            </a:r>
          </a:p>
          <a:p>
            <a:pPr indent="-800100" lvl="0" marL="914400" rtl="0">
              <a:spcBef>
                <a:spcPts val="0"/>
              </a:spcBef>
              <a:spcAft>
                <a:spcPts val="0"/>
              </a:spcAft>
            </a:pPr>
            <a:r>
              <a:rPr lang="en-GB"/>
              <a:t>Our approach to gating.</a:t>
            </a:r>
          </a:p>
          <a:p>
            <a:pPr indent="-800100" lvl="0" marL="914400" rtl="0">
              <a:spcBef>
                <a:spcPts val="0"/>
              </a:spcBef>
            </a:pPr>
            <a:r>
              <a:rPr lang="en-GB"/>
              <a:t>Enabling/disabling collisions.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9">
                                            <p:txEl>
                                              <p:pRg end="0" st="0"/>
                                            </p:txEl>
                                          </p:spTgt>
                                        </p:tgtEl>
                                        <p:attrNameLst>
                                          <p:attrName>style.visibility</p:attrName>
                                        </p:attrNameLst>
                                      </p:cBhvr>
                                      <p:to>
                                        <p:strVal val="visible"/>
                                      </p:to>
                                    </p:set>
                                    <p:animEffect filter="fade" transition="in">
                                      <p:cBhvr>
                                        <p:cTn dur="1000"/>
                                        <p:tgtEl>
                                          <p:spTgt spid="16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9">
                                            <p:txEl>
                                              <p:pRg end="1" st="1"/>
                                            </p:txEl>
                                          </p:spTgt>
                                        </p:tgtEl>
                                        <p:attrNameLst>
                                          <p:attrName>style.visibility</p:attrName>
                                        </p:attrNameLst>
                                      </p:cBhvr>
                                      <p:to>
                                        <p:strVal val="visible"/>
                                      </p:to>
                                    </p:set>
                                    <p:animEffect filter="fade" transition="in">
                                      <p:cBhvr>
                                        <p:cTn dur="1000"/>
                                        <p:tgtEl>
                                          <p:spTgt spid="165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9">
                                            <p:txEl>
                                              <p:pRg end="2" st="2"/>
                                            </p:txEl>
                                          </p:spTgt>
                                        </p:tgtEl>
                                        <p:attrNameLst>
                                          <p:attrName>style.visibility</p:attrName>
                                        </p:attrNameLst>
                                      </p:cBhvr>
                                      <p:to>
                                        <p:strVal val="visible"/>
                                      </p:to>
                                    </p:set>
                                    <p:animEffect filter="fade" transition="in">
                                      <p:cBhvr>
                                        <p:cTn dur="1000"/>
                                        <p:tgtEl>
                                          <p:spTgt spid="165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3" name="Shape 1663"/>
        <p:cNvGrpSpPr/>
        <p:nvPr/>
      </p:nvGrpSpPr>
      <p:grpSpPr>
        <a:xfrm>
          <a:off x="0" y="0"/>
          <a:ext cx="0" cy="0"/>
          <a:chOff x="0" y="0"/>
          <a:chExt cx="0" cy="0"/>
        </a:xfrm>
      </p:grpSpPr>
      <p:pic>
        <p:nvPicPr>
          <p:cNvPr descr="Image013.png" id="1664" name="Shape 1664"/>
          <p:cNvPicPr preferRelativeResize="0"/>
          <p:nvPr/>
        </p:nvPicPr>
        <p:blipFill>
          <a:blip r:embed="rId3">
            <a:alphaModFix/>
          </a:blip>
          <a:stretch>
            <a:fillRect/>
          </a:stretch>
        </p:blipFill>
        <p:spPr>
          <a:xfrm>
            <a:off x="0" y="60998"/>
            <a:ext cx="18288002" cy="10165006"/>
          </a:xfrm>
          <a:prstGeom prst="rect">
            <a:avLst/>
          </a:prstGeom>
          <a:noFill/>
          <a:ln>
            <a:noFill/>
          </a:ln>
        </p:spPr>
      </p:pic>
    </p:spTree>
  </p:cSld>
  <p:clrMapOvr>
    <a:masterClrMapping/>
  </p:clrMapOvr>
</p:sld>
</file>

<file path=ppt/slides/slide2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8" name="Shape 1668"/>
        <p:cNvGrpSpPr/>
        <p:nvPr/>
      </p:nvGrpSpPr>
      <p:grpSpPr>
        <a:xfrm>
          <a:off x="0" y="0"/>
          <a:ext cx="0" cy="0"/>
          <a:chOff x="0" y="0"/>
          <a:chExt cx="0" cy="0"/>
        </a:xfrm>
      </p:grpSpPr>
      <p:sp>
        <p:nvSpPr>
          <p:cNvPr id="1669" name="Shape 166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Lock on Exit</a:t>
            </a:r>
          </a:p>
        </p:txBody>
      </p:sp>
      <p:sp>
        <p:nvSpPr>
          <p:cNvPr id="1670" name="Shape 167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new locking function.</a:t>
            </a:r>
          </a:p>
          <a:p>
            <a:pPr indent="-800100" lvl="0" marL="914400" rtl="0">
              <a:spcBef>
                <a:spcPts val="0"/>
              </a:spcBef>
              <a:spcAft>
                <a:spcPts val="0"/>
              </a:spcAft>
            </a:pPr>
            <a:r>
              <a:rPr lang="en-GB"/>
              <a:t>Create a collision box component.</a:t>
            </a:r>
          </a:p>
          <a:p>
            <a:pPr indent="-800100" lvl="0" marL="914400" rtl="0">
              <a:spcBef>
                <a:spcPts val="0"/>
              </a:spcBef>
            </a:pPr>
            <a:r>
              <a:rPr lang="en-GB"/>
              <a:t>When leaving box, lock the level.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0">
                                            <p:txEl>
                                              <p:pRg end="0" st="0"/>
                                            </p:txEl>
                                          </p:spTgt>
                                        </p:tgtEl>
                                        <p:attrNameLst>
                                          <p:attrName>style.visibility</p:attrName>
                                        </p:attrNameLst>
                                      </p:cBhvr>
                                      <p:to>
                                        <p:strVal val="visible"/>
                                      </p:to>
                                    </p:set>
                                    <p:animEffect filter="fade" transition="in">
                                      <p:cBhvr>
                                        <p:cTn dur="1000"/>
                                        <p:tgtEl>
                                          <p:spTgt spid="167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0">
                                            <p:txEl>
                                              <p:pRg end="1" st="1"/>
                                            </p:txEl>
                                          </p:spTgt>
                                        </p:tgtEl>
                                        <p:attrNameLst>
                                          <p:attrName>style.visibility</p:attrName>
                                        </p:attrNameLst>
                                      </p:cBhvr>
                                      <p:to>
                                        <p:strVal val="visible"/>
                                      </p:to>
                                    </p:set>
                                    <p:animEffect filter="fade" transition="in">
                                      <p:cBhvr>
                                        <p:cTn dur="1000"/>
                                        <p:tgtEl>
                                          <p:spTgt spid="167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0">
                                            <p:txEl>
                                              <p:pRg end="2" st="2"/>
                                            </p:txEl>
                                          </p:spTgt>
                                        </p:tgtEl>
                                        <p:attrNameLst>
                                          <p:attrName>style.visibility</p:attrName>
                                        </p:attrNameLst>
                                      </p:cBhvr>
                                      <p:to>
                                        <p:strVal val="visible"/>
                                      </p:to>
                                    </p:set>
                                    <p:animEffect filter="fade" transition="in">
                                      <p:cBhvr>
                                        <p:cTn dur="1000"/>
                                        <p:tgtEl>
                                          <p:spTgt spid="167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4" name="Shape 1674"/>
        <p:cNvGrpSpPr/>
        <p:nvPr/>
      </p:nvGrpSpPr>
      <p:grpSpPr>
        <a:xfrm>
          <a:off x="0" y="0"/>
          <a:ext cx="0" cy="0"/>
          <a:chOff x="0" y="0"/>
          <a:chExt cx="0" cy="0"/>
        </a:xfrm>
      </p:grpSpPr>
      <p:sp>
        <p:nvSpPr>
          <p:cNvPr id="1675" name="Shape 167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Swapping Materials in Blueprint</a:t>
            </a:r>
          </a:p>
        </p:txBody>
      </p:sp>
      <p:sp>
        <p:nvSpPr>
          <p:cNvPr id="1676" name="Shape 167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0" name="Shape 1680"/>
        <p:cNvGrpSpPr/>
        <p:nvPr/>
      </p:nvGrpSpPr>
      <p:grpSpPr>
        <a:xfrm>
          <a:off x="0" y="0"/>
          <a:ext cx="0" cy="0"/>
          <a:chOff x="0" y="0"/>
          <a:chExt cx="0" cy="0"/>
        </a:xfrm>
      </p:grpSpPr>
      <p:sp>
        <p:nvSpPr>
          <p:cNvPr id="1681" name="Shape 168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682" name="Shape 168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Creating material instances.</a:t>
            </a:r>
          </a:p>
          <a:p>
            <a:pPr indent="-800100" lvl="0" marL="914400" rtl="0">
              <a:spcBef>
                <a:spcPts val="0"/>
              </a:spcBef>
              <a:spcAft>
                <a:spcPts val="0"/>
              </a:spcAft>
            </a:pPr>
            <a:r>
              <a:rPr lang="en-GB"/>
              <a:t>Exposing material parameters.</a:t>
            </a:r>
          </a:p>
          <a:p>
            <a:pPr indent="-800100" lvl="0" marL="914400" rtl="0">
              <a:spcBef>
                <a:spcPts val="0"/>
              </a:spcBef>
              <a:spcAft>
                <a:spcPts val="0"/>
              </a:spcAft>
            </a:pPr>
            <a:r>
              <a:rPr lang="en-GB"/>
              <a:t>Swapping materials in blueprint.</a:t>
            </a:r>
          </a:p>
          <a:p>
            <a:pPr indent="-800100" lvl="0" marL="914400" rtl="0">
              <a:spcBef>
                <a:spcPts val="0"/>
              </a:spcBef>
            </a:pPr>
            <a:r>
              <a:rPr lang="en-GB"/>
              <a:t>Adding affordance to our barriers.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2">
                                            <p:txEl>
                                              <p:pRg end="0" st="0"/>
                                            </p:txEl>
                                          </p:spTgt>
                                        </p:tgtEl>
                                        <p:attrNameLst>
                                          <p:attrName>style.visibility</p:attrName>
                                        </p:attrNameLst>
                                      </p:cBhvr>
                                      <p:to>
                                        <p:strVal val="visible"/>
                                      </p:to>
                                    </p:set>
                                    <p:animEffect filter="fade" transition="in">
                                      <p:cBhvr>
                                        <p:cTn dur="1000"/>
                                        <p:tgtEl>
                                          <p:spTgt spid="168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2">
                                            <p:txEl>
                                              <p:pRg end="1" st="1"/>
                                            </p:txEl>
                                          </p:spTgt>
                                        </p:tgtEl>
                                        <p:attrNameLst>
                                          <p:attrName>style.visibility</p:attrName>
                                        </p:attrNameLst>
                                      </p:cBhvr>
                                      <p:to>
                                        <p:strVal val="visible"/>
                                      </p:to>
                                    </p:set>
                                    <p:animEffect filter="fade" transition="in">
                                      <p:cBhvr>
                                        <p:cTn dur="1000"/>
                                        <p:tgtEl>
                                          <p:spTgt spid="168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2">
                                            <p:txEl>
                                              <p:pRg end="2" st="2"/>
                                            </p:txEl>
                                          </p:spTgt>
                                        </p:tgtEl>
                                        <p:attrNameLst>
                                          <p:attrName>style.visibility</p:attrName>
                                        </p:attrNameLst>
                                      </p:cBhvr>
                                      <p:to>
                                        <p:strVal val="visible"/>
                                      </p:to>
                                    </p:set>
                                    <p:animEffect filter="fade" transition="in">
                                      <p:cBhvr>
                                        <p:cTn dur="1000"/>
                                        <p:tgtEl>
                                          <p:spTgt spid="168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2">
                                            <p:txEl>
                                              <p:pRg end="3" st="3"/>
                                            </p:txEl>
                                          </p:spTgt>
                                        </p:tgtEl>
                                        <p:attrNameLst>
                                          <p:attrName>style.visibility</p:attrName>
                                        </p:attrNameLst>
                                      </p:cBhvr>
                                      <p:to>
                                        <p:strVal val="visible"/>
                                      </p:to>
                                    </p:set>
                                    <p:animEffect filter="fade" transition="in">
                                      <p:cBhvr>
                                        <p:cTn dur="1000"/>
                                        <p:tgtEl>
                                          <p:spTgt spid="168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6" name="Shape 1686"/>
        <p:cNvGrpSpPr/>
        <p:nvPr/>
      </p:nvGrpSpPr>
      <p:grpSpPr>
        <a:xfrm>
          <a:off x="0" y="0"/>
          <a:ext cx="0" cy="0"/>
          <a:chOff x="0" y="0"/>
          <a:chExt cx="0" cy="0"/>
        </a:xfrm>
      </p:grpSpPr>
      <p:sp>
        <p:nvSpPr>
          <p:cNvPr id="1687" name="Shape 168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Red and Green Barriers</a:t>
            </a:r>
          </a:p>
        </p:txBody>
      </p:sp>
      <p:sp>
        <p:nvSpPr>
          <p:cNvPr id="1688" name="Shape 168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two material instances.</a:t>
            </a:r>
          </a:p>
          <a:p>
            <a:pPr indent="-800100" lvl="0" marL="914400" rtl="0">
              <a:spcBef>
                <a:spcPts val="0"/>
              </a:spcBef>
              <a:spcAft>
                <a:spcPts val="0"/>
              </a:spcAft>
            </a:pPr>
            <a:r>
              <a:rPr lang="en-GB"/>
              <a:t>Setup the correct opacity and colour.</a:t>
            </a:r>
          </a:p>
          <a:p>
            <a:pPr indent="-800100" lvl="0" marL="914400" rtl="0">
              <a:spcBef>
                <a:spcPts val="0"/>
              </a:spcBef>
            </a:pPr>
            <a:r>
              <a:rPr lang="en-GB"/>
              <a:t>Replace the materials on lock and unlock.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8">
                                            <p:txEl>
                                              <p:pRg end="0" st="0"/>
                                            </p:txEl>
                                          </p:spTgt>
                                        </p:tgtEl>
                                        <p:attrNameLst>
                                          <p:attrName>style.visibility</p:attrName>
                                        </p:attrNameLst>
                                      </p:cBhvr>
                                      <p:to>
                                        <p:strVal val="visible"/>
                                      </p:to>
                                    </p:set>
                                    <p:animEffect filter="fade" transition="in">
                                      <p:cBhvr>
                                        <p:cTn dur="1000"/>
                                        <p:tgtEl>
                                          <p:spTgt spid="16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8">
                                            <p:txEl>
                                              <p:pRg end="1" st="1"/>
                                            </p:txEl>
                                          </p:spTgt>
                                        </p:tgtEl>
                                        <p:attrNameLst>
                                          <p:attrName>style.visibility</p:attrName>
                                        </p:attrNameLst>
                                      </p:cBhvr>
                                      <p:to>
                                        <p:strVal val="visible"/>
                                      </p:to>
                                    </p:set>
                                    <p:animEffect filter="fade" transition="in">
                                      <p:cBhvr>
                                        <p:cTn dur="1000"/>
                                        <p:tgtEl>
                                          <p:spTgt spid="16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8">
                                            <p:txEl>
                                              <p:pRg end="2" st="2"/>
                                            </p:txEl>
                                          </p:spTgt>
                                        </p:tgtEl>
                                        <p:attrNameLst>
                                          <p:attrName>style.visibility</p:attrName>
                                        </p:attrNameLst>
                                      </p:cBhvr>
                                      <p:to>
                                        <p:strVal val="visible"/>
                                      </p:to>
                                    </p:set>
                                    <p:animEffect filter="fade" transition="in">
                                      <p:cBhvr>
                                        <p:cTn dur="1000"/>
                                        <p:tgtEl>
                                          <p:spTgt spid="1688">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Shape 26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4" name="Shape 26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Upgrading my project to Unreal 4.13</a:t>
            </a:r>
          </a:p>
          <a:p>
            <a:pPr indent="-800100" lvl="0" marL="914400" rtl="0">
              <a:spcBef>
                <a:spcPts val="0"/>
              </a:spcBef>
              <a:spcAft>
                <a:spcPts val="0"/>
              </a:spcAft>
            </a:pPr>
            <a:r>
              <a:rPr lang="en-GB"/>
              <a:t>An overview of the scene</a:t>
            </a:r>
          </a:p>
          <a:p>
            <a:pPr indent="-800100" lvl="0" marL="914400" rtl="0">
              <a:spcBef>
                <a:spcPts val="0"/>
              </a:spcBef>
              <a:spcAft>
                <a:spcPts val="0"/>
              </a:spcAft>
            </a:pPr>
            <a:r>
              <a:rPr lang="en-GB"/>
              <a:t>How the First Person Character is composed</a:t>
            </a:r>
          </a:p>
          <a:p>
            <a:pPr indent="-800100" lvl="0" marL="914400" rtl="0">
              <a:spcBef>
                <a:spcPts val="0"/>
              </a:spcBef>
            </a:pPr>
            <a:r>
              <a:rPr lang="en-GB"/>
              <a:t>Adding a spiral staircase.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0" st="0"/>
                                            </p:txEl>
                                          </p:spTgt>
                                        </p:tgtEl>
                                        <p:attrNameLst>
                                          <p:attrName>style.visibility</p:attrName>
                                        </p:attrNameLst>
                                      </p:cBhvr>
                                      <p:to>
                                        <p:strVal val="visible"/>
                                      </p:to>
                                    </p:set>
                                    <p:animEffect filter="fade" transition="in">
                                      <p:cBhvr>
                                        <p:cTn dur="1000"/>
                                        <p:tgtEl>
                                          <p:spTgt spid="26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1" st="1"/>
                                            </p:txEl>
                                          </p:spTgt>
                                        </p:tgtEl>
                                        <p:attrNameLst>
                                          <p:attrName>style.visibility</p:attrName>
                                        </p:attrNameLst>
                                      </p:cBhvr>
                                      <p:to>
                                        <p:strVal val="visible"/>
                                      </p:to>
                                    </p:set>
                                    <p:animEffect filter="fade" transition="in">
                                      <p:cBhvr>
                                        <p:cTn dur="1000"/>
                                        <p:tgtEl>
                                          <p:spTgt spid="26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2" st="2"/>
                                            </p:txEl>
                                          </p:spTgt>
                                        </p:tgtEl>
                                        <p:attrNameLst>
                                          <p:attrName>style.visibility</p:attrName>
                                        </p:attrNameLst>
                                      </p:cBhvr>
                                      <p:to>
                                        <p:strVal val="visible"/>
                                      </p:to>
                                    </p:set>
                                    <p:animEffect filter="fade" transition="in">
                                      <p:cBhvr>
                                        <p:cTn dur="1000"/>
                                        <p:tgtEl>
                                          <p:spTgt spid="26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3" st="3"/>
                                            </p:txEl>
                                          </p:spTgt>
                                        </p:tgtEl>
                                        <p:attrNameLst>
                                          <p:attrName>style.visibility</p:attrName>
                                        </p:attrNameLst>
                                      </p:cBhvr>
                                      <p:to>
                                        <p:strVal val="visible"/>
                                      </p:to>
                                    </p:set>
                                    <p:animEffect filter="fade" transition="in">
                                      <p:cBhvr>
                                        <p:cTn dur="1000"/>
                                        <p:tgtEl>
                                          <p:spTgt spid="26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2" name="Shape 1692"/>
        <p:cNvGrpSpPr/>
        <p:nvPr/>
      </p:nvGrpSpPr>
      <p:grpSpPr>
        <a:xfrm>
          <a:off x="0" y="0"/>
          <a:ext cx="0" cy="0"/>
          <a:chOff x="0" y="0"/>
          <a:chExt cx="0" cy="0"/>
        </a:xfrm>
      </p:grpSpPr>
      <p:sp>
        <p:nvSpPr>
          <p:cNvPr id="1693" name="Shape 169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Garbage Collecting Previous Tiles</a:t>
            </a:r>
          </a:p>
        </p:txBody>
      </p:sp>
      <p:sp>
        <p:nvSpPr>
          <p:cNvPr id="1694" name="Shape 169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8" name="Shape 1698"/>
        <p:cNvGrpSpPr/>
        <p:nvPr/>
      </p:nvGrpSpPr>
      <p:grpSpPr>
        <a:xfrm>
          <a:off x="0" y="0"/>
          <a:ext cx="0" cy="0"/>
          <a:chOff x="0" y="0"/>
          <a:chExt cx="0" cy="0"/>
        </a:xfrm>
      </p:grpSpPr>
      <p:sp>
        <p:nvSpPr>
          <p:cNvPr id="1699" name="Shape 169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00" name="Shape 170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When to delete previous tiles.</a:t>
            </a:r>
          </a:p>
          <a:p>
            <a:pPr indent="-800100" lvl="0" marL="914400" rtl="0">
              <a:spcBef>
                <a:spcPts val="0"/>
              </a:spcBef>
              <a:spcAft>
                <a:spcPts val="0"/>
              </a:spcAft>
            </a:pPr>
            <a:r>
              <a:rPr lang="en-GB"/>
              <a:t>How to get hold of the Game Mode.</a:t>
            </a:r>
          </a:p>
          <a:p>
            <a:pPr indent="-800100" lvl="0" marL="914400" rtl="0">
              <a:spcBef>
                <a:spcPts val="0"/>
              </a:spcBef>
              <a:spcAft>
                <a:spcPts val="0"/>
              </a:spcAft>
            </a:pPr>
            <a:r>
              <a:rPr lang="en-GB"/>
              <a:t>Spawning new tiles when needed.</a:t>
            </a:r>
          </a:p>
          <a:p>
            <a:pPr indent="-800100" lvl="0" marL="914400" rtl="0">
              <a:spcBef>
                <a:spcPts val="0"/>
              </a:spcBef>
            </a:pPr>
            <a:r>
              <a:rPr lang="en-GB"/>
              <a:t>Keeping the minimal tiles in memory.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0">
                                            <p:txEl>
                                              <p:pRg end="0" st="0"/>
                                            </p:txEl>
                                          </p:spTgt>
                                        </p:tgtEl>
                                        <p:attrNameLst>
                                          <p:attrName>style.visibility</p:attrName>
                                        </p:attrNameLst>
                                      </p:cBhvr>
                                      <p:to>
                                        <p:strVal val="visible"/>
                                      </p:to>
                                    </p:set>
                                    <p:animEffect filter="fade" transition="in">
                                      <p:cBhvr>
                                        <p:cTn dur="1000"/>
                                        <p:tgtEl>
                                          <p:spTgt spid="170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0">
                                            <p:txEl>
                                              <p:pRg end="1" st="1"/>
                                            </p:txEl>
                                          </p:spTgt>
                                        </p:tgtEl>
                                        <p:attrNameLst>
                                          <p:attrName>style.visibility</p:attrName>
                                        </p:attrNameLst>
                                      </p:cBhvr>
                                      <p:to>
                                        <p:strVal val="visible"/>
                                      </p:to>
                                    </p:set>
                                    <p:animEffect filter="fade" transition="in">
                                      <p:cBhvr>
                                        <p:cTn dur="1000"/>
                                        <p:tgtEl>
                                          <p:spTgt spid="170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0">
                                            <p:txEl>
                                              <p:pRg end="2" st="2"/>
                                            </p:txEl>
                                          </p:spTgt>
                                        </p:tgtEl>
                                        <p:attrNameLst>
                                          <p:attrName>style.visibility</p:attrName>
                                        </p:attrNameLst>
                                      </p:cBhvr>
                                      <p:to>
                                        <p:strVal val="visible"/>
                                      </p:to>
                                    </p:set>
                                    <p:animEffect filter="fade" transition="in">
                                      <p:cBhvr>
                                        <p:cTn dur="1000"/>
                                        <p:tgtEl>
                                          <p:spTgt spid="170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0">
                                            <p:txEl>
                                              <p:pRg end="3" st="3"/>
                                            </p:txEl>
                                          </p:spTgt>
                                        </p:tgtEl>
                                        <p:attrNameLst>
                                          <p:attrName>style.visibility</p:attrName>
                                        </p:attrNameLst>
                                      </p:cBhvr>
                                      <p:to>
                                        <p:strVal val="visible"/>
                                      </p:to>
                                    </p:set>
                                    <p:animEffect filter="fade" transition="in">
                                      <p:cBhvr>
                                        <p:cTn dur="1000"/>
                                        <p:tgtEl>
                                          <p:spTgt spid="170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4" name="Shape 1704"/>
        <p:cNvGrpSpPr/>
        <p:nvPr/>
      </p:nvGrpSpPr>
      <p:grpSpPr>
        <a:xfrm>
          <a:off x="0" y="0"/>
          <a:ext cx="0" cy="0"/>
          <a:chOff x="0" y="0"/>
          <a:chExt cx="0" cy="0"/>
        </a:xfrm>
      </p:grpSpPr>
      <p:sp>
        <p:nvSpPr>
          <p:cNvPr id="1705" name="Shape 170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Garbage Collect Old Tiles</a:t>
            </a:r>
          </a:p>
        </p:txBody>
      </p:sp>
      <p:sp>
        <p:nvSpPr>
          <p:cNvPr id="1706" name="Shape 170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new collision volume.</a:t>
            </a:r>
          </a:p>
          <a:p>
            <a:pPr indent="-800100" lvl="0" marL="914400" rtl="0">
              <a:spcBef>
                <a:spcPts val="0"/>
              </a:spcBef>
              <a:spcAft>
                <a:spcPts val="0"/>
              </a:spcAft>
            </a:pPr>
            <a:r>
              <a:rPr lang="en-GB"/>
              <a:t>Position it appropriately.</a:t>
            </a:r>
          </a:p>
          <a:p>
            <a:pPr indent="-800100" lvl="0" marL="914400" rtl="0">
              <a:spcBef>
                <a:spcPts val="0"/>
              </a:spcBef>
            </a:pPr>
            <a:r>
              <a:rPr lang="en-GB"/>
              <a:t>Destroy when entered.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6">
                                            <p:txEl>
                                              <p:pRg end="0" st="0"/>
                                            </p:txEl>
                                          </p:spTgt>
                                        </p:tgtEl>
                                        <p:attrNameLst>
                                          <p:attrName>style.visibility</p:attrName>
                                        </p:attrNameLst>
                                      </p:cBhvr>
                                      <p:to>
                                        <p:strVal val="visible"/>
                                      </p:to>
                                    </p:set>
                                    <p:animEffect filter="fade" transition="in">
                                      <p:cBhvr>
                                        <p:cTn dur="1000"/>
                                        <p:tgtEl>
                                          <p:spTgt spid="170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6">
                                            <p:txEl>
                                              <p:pRg end="1" st="1"/>
                                            </p:txEl>
                                          </p:spTgt>
                                        </p:tgtEl>
                                        <p:attrNameLst>
                                          <p:attrName>style.visibility</p:attrName>
                                        </p:attrNameLst>
                                      </p:cBhvr>
                                      <p:to>
                                        <p:strVal val="visible"/>
                                      </p:to>
                                    </p:set>
                                    <p:animEffect filter="fade" transition="in">
                                      <p:cBhvr>
                                        <p:cTn dur="1000"/>
                                        <p:tgtEl>
                                          <p:spTgt spid="170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6">
                                            <p:txEl>
                                              <p:pRg end="2" st="2"/>
                                            </p:txEl>
                                          </p:spTgt>
                                        </p:tgtEl>
                                        <p:attrNameLst>
                                          <p:attrName>style.visibility</p:attrName>
                                        </p:attrNameLst>
                                      </p:cBhvr>
                                      <p:to>
                                        <p:strVal val="visible"/>
                                      </p:to>
                                    </p:set>
                                    <p:animEffect filter="fade" transition="in">
                                      <p:cBhvr>
                                        <p:cTn dur="1000"/>
                                        <p:tgtEl>
                                          <p:spTgt spid="170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0" name="Shape 1710"/>
        <p:cNvGrpSpPr/>
        <p:nvPr/>
      </p:nvGrpSpPr>
      <p:grpSpPr>
        <a:xfrm>
          <a:off x="0" y="0"/>
          <a:ext cx="0" cy="0"/>
          <a:chOff x="0" y="0"/>
          <a:chExt cx="0" cy="0"/>
        </a:xfrm>
      </p:grpSpPr>
      <p:sp>
        <p:nvSpPr>
          <p:cNvPr id="1711" name="Shape 171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Merging Our TP and FP Files</a:t>
            </a:r>
          </a:p>
        </p:txBody>
      </p:sp>
      <p:sp>
        <p:nvSpPr>
          <p:cNvPr id="1712" name="Shape 171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6" name="Shape 1716"/>
        <p:cNvGrpSpPr/>
        <p:nvPr/>
      </p:nvGrpSpPr>
      <p:grpSpPr>
        <a:xfrm>
          <a:off x="0" y="0"/>
          <a:ext cx="0" cy="0"/>
          <a:chOff x="0" y="0"/>
          <a:chExt cx="0" cy="0"/>
        </a:xfrm>
      </p:grpSpPr>
      <p:sp>
        <p:nvSpPr>
          <p:cNvPr id="1717" name="Shape 171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18" name="Shape 171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Fix camera glitch while strafing.</a:t>
            </a:r>
          </a:p>
          <a:p>
            <a:pPr indent="-800100" lvl="0" marL="914400" rtl="0">
              <a:spcBef>
                <a:spcPts val="0"/>
              </a:spcBef>
              <a:spcAft>
                <a:spcPts val="0"/>
              </a:spcAft>
            </a:pPr>
            <a:r>
              <a:rPr lang="en-GB"/>
              <a:t>Merge the NPC and Player folders.</a:t>
            </a:r>
          </a:p>
          <a:p>
            <a:pPr indent="-800100" lvl="0" marL="914400" rtl="0">
              <a:spcBef>
                <a:spcPts val="0"/>
              </a:spcBef>
              <a:spcAft>
                <a:spcPts val="0"/>
              </a:spcAft>
            </a:pPr>
            <a:r>
              <a:rPr lang="en-GB"/>
              <a:t>Revise redirectors.</a:t>
            </a:r>
          </a:p>
          <a:p>
            <a:pPr indent="-800100" lvl="0" marL="914400" rtl="0">
              <a:spcBef>
                <a:spcPts val="0"/>
              </a:spcBef>
            </a:pPr>
            <a:r>
              <a:rPr lang="en-GB"/>
              <a:t>Revise folder movement and deletion.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8">
                                            <p:txEl>
                                              <p:pRg end="0" st="0"/>
                                            </p:txEl>
                                          </p:spTgt>
                                        </p:tgtEl>
                                        <p:attrNameLst>
                                          <p:attrName>style.visibility</p:attrName>
                                        </p:attrNameLst>
                                      </p:cBhvr>
                                      <p:to>
                                        <p:strVal val="visible"/>
                                      </p:to>
                                    </p:set>
                                    <p:animEffect filter="fade" transition="in">
                                      <p:cBhvr>
                                        <p:cTn dur="1000"/>
                                        <p:tgtEl>
                                          <p:spTgt spid="171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8">
                                            <p:txEl>
                                              <p:pRg end="1" st="1"/>
                                            </p:txEl>
                                          </p:spTgt>
                                        </p:tgtEl>
                                        <p:attrNameLst>
                                          <p:attrName>style.visibility</p:attrName>
                                        </p:attrNameLst>
                                      </p:cBhvr>
                                      <p:to>
                                        <p:strVal val="visible"/>
                                      </p:to>
                                    </p:set>
                                    <p:animEffect filter="fade" transition="in">
                                      <p:cBhvr>
                                        <p:cTn dur="1000"/>
                                        <p:tgtEl>
                                          <p:spTgt spid="171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8">
                                            <p:txEl>
                                              <p:pRg end="2" st="2"/>
                                            </p:txEl>
                                          </p:spTgt>
                                        </p:tgtEl>
                                        <p:attrNameLst>
                                          <p:attrName>style.visibility</p:attrName>
                                        </p:attrNameLst>
                                      </p:cBhvr>
                                      <p:to>
                                        <p:strVal val="visible"/>
                                      </p:to>
                                    </p:set>
                                    <p:animEffect filter="fade" transition="in">
                                      <p:cBhvr>
                                        <p:cTn dur="1000"/>
                                        <p:tgtEl>
                                          <p:spTgt spid="171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8">
                                            <p:txEl>
                                              <p:pRg end="3" st="3"/>
                                            </p:txEl>
                                          </p:spTgt>
                                        </p:tgtEl>
                                        <p:attrNameLst>
                                          <p:attrName>style.visibility</p:attrName>
                                        </p:attrNameLst>
                                      </p:cBhvr>
                                      <p:to>
                                        <p:strVal val="visible"/>
                                      </p:to>
                                    </p:set>
                                    <p:animEffect filter="fade" transition="in">
                                      <p:cBhvr>
                                        <p:cTn dur="1000"/>
                                        <p:tgtEl>
                                          <p:spTgt spid="171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2" name="Shape 1722"/>
        <p:cNvGrpSpPr/>
        <p:nvPr/>
      </p:nvGrpSpPr>
      <p:grpSpPr>
        <a:xfrm>
          <a:off x="0" y="0"/>
          <a:ext cx="0" cy="0"/>
          <a:chOff x="0" y="0"/>
          <a:chExt cx="0" cy="0"/>
        </a:xfrm>
      </p:grpSpPr>
      <p:sp>
        <p:nvSpPr>
          <p:cNvPr id="1723" name="Shape 172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Merge the Hierarchies</a:t>
            </a:r>
          </a:p>
        </p:txBody>
      </p:sp>
      <p:sp>
        <p:nvSpPr>
          <p:cNvPr id="1724" name="Shape 172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Try deleting </a:t>
            </a:r>
            <a:r>
              <a:rPr lang="en-GB">
                <a:solidFill>
                  <a:srgbClr val="FFFF00"/>
                </a:solidFill>
                <a:latin typeface="Consolas"/>
                <a:ea typeface="Consolas"/>
                <a:cs typeface="Consolas"/>
                <a:sym typeface="Consolas"/>
              </a:rPr>
              <a:t>Player </a:t>
            </a:r>
            <a:r>
              <a:rPr lang="en-GB"/>
              <a:t>folder.</a:t>
            </a:r>
          </a:p>
          <a:p>
            <a:pPr indent="-800100" lvl="0" marL="914400" rtl="0">
              <a:spcBef>
                <a:spcPts val="0"/>
              </a:spcBef>
              <a:spcAft>
                <a:spcPts val="0"/>
              </a:spcAft>
            </a:pPr>
            <a:r>
              <a:rPr lang="en-GB"/>
              <a:t>Move the dependencies into the </a:t>
            </a:r>
            <a:r>
              <a:rPr lang="en-GB">
                <a:solidFill>
                  <a:srgbClr val="FFFF00"/>
                </a:solidFill>
                <a:latin typeface="Consolas"/>
                <a:ea typeface="Consolas"/>
                <a:cs typeface="Consolas"/>
                <a:sym typeface="Consolas"/>
              </a:rPr>
              <a:t>NPC</a:t>
            </a:r>
            <a:r>
              <a:rPr lang="en-GB"/>
              <a:t> hierarchy.</a:t>
            </a:r>
          </a:p>
          <a:p>
            <a:pPr indent="-800100" lvl="0" marL="914400" rtl="0">
              <a:spcBef>
                <a:spcPts val="0"/>
              </a:spcBef>
              <a:spcAft>
                <a:spcPts val="0"/>
              </a:spcAft>
            </a:pPr>
            <a:r>
              <a:rPr lang="en-GB"/>
              <a:t>Repeat.</a:t>
            </a:r>
          </a:p>
          <a:p>
            <a:pPr indent="-800100" lvl="0" marL="914400" marR="0" rtl="0" algn="l">
              <a:lnSpc>
                <a:spcPct val="150000"/>
              </a:lnSpc>
              <a:spcBef>
                <a:spcPts val="0"/>
              </a:spcBef>
              <a:spcAft>
                <a:spcPts val="0"/>
              </a:spcAft>
            </a:pPr>
            <a:r>
              <a:rPr lang="en-GB"/>
              <a:t>Rename </a:t>
            </a:r>
            <a:r>
              <a:rPr lang="en-GB">
                <a:solidFill>
                  <a:srgbClr val="FFFF00"/>
                </a:solidFill>
                <a:latin typeface="Consolas"/>
                <a:ea typeface="Consolas"/>
                <a:cs typeface="Consolas"/>
                <a:sym typeface="Consolas"/>
              </a:rPr>
              <a:t>TP_</a:t>
            </a:r>
            <a:r>
              <a:rPr lang="en-GB"/>
              <a:t> names in </a:t>
            </a:r>
            <a:r>
              <a:rPr lang="en-GB">
                <a:solidFill>
                  <a:srgbClr val="FFFF00"/>
                </a:solidFill>
                <a:latin typeface="Consolas"/>
                <a:ea typeface="Consolas"/>
                <a:cs typeface="Consolas"/>
                <a:sym typeface="Consolas"/>
              </a:rPr>
              <a:t>NPC</a:t>
            </a:r>
            <a:r>
              <a:rPr lang="en-GB"/>
              <a:t>.</a:t>
            </a:r>
          </a:p>
          <a:p>
            <a:pPr indent="-800100" lvl="0" marL="914400" marR="0" rtl="0" algn="l">
              <a:lnSpc>
                <a:spcPct val="150000"/>
              </a:lnSpc>
              <a:spcBef>
                <a:spcPts val="0"/>
              </a:spcBef>
              <a:spcAft>
                <a:spcPts val="0"/>
              </a:spcAft>
            </a:pPr>
            <a:r>
              <a:rPr lang="en-GB"/>
              <a:t>Rename </a:t>
            </a:r>
            <a:r>
              <a:rPr lang="en-GB">
                <a:solidFill>
                  <a:srgbClr val="FFFF00"/>
                </a:solidFill>
                <a:latin typeface="Consolas"/>
                <a:ea typeface="Consolas"/>
                <a:cs typeface="Consolas"/>
                <a:sym typeface="Consolas"/>
              </a:rPr>
              <a:t>NPC</a:t>
            </a:r>
            <a:r>
              <a:rPr lang="en-GB"/>
              <a:t> folder.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4">
                                            <p:txEl>
                                              <p:pRg end="0" st="0"/>
                                            </p:txEl>
                                          </p:spTgt>
                                        </p:tgtEl>
                                        <p:attrNameLst>
                                          <p:attrName>style.visibility</p:attrName>
                                        </p:attrNameLst>
                                      </p:cBhvr>
                                      <p:to>
                                        <p:strVal val="visible"/>
                                      </p:to>
                                    </p:set>
                                    <p:animEffect filter="fade" transition="in">
                                      <p:cBhvr>
                                        <p:cTn dur="1000"/>
                                        <p:tgtEl>
                                          <p:spTgt spid="172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4">
                                            <p:txEl>
                                              <p:pRg end="1" st="1"/>
                                            </p:txEl>
                                          </p:spTgt>
                                        </p:tgtEl>
                                        <p:attrNameLst>
                                          <p:attrName>style.visibility</p:attrName>
                                        </p:attrNameLst>
                                      </p:cBhvr>
                                      <p:to>
                                        <p:strVal val="visible"/>
                                      </p:to>
                                    </p:set>
                                    <p:animEffect filter="fade" transition="in">
                                      <p:cBhvr>
                                        <p:cTn dur="1000"/>
                                        <p:tgtEl>
                                          <p:spTgt spid="172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4">
                                            <p:txEl>
                                              <p:pRg end="2" st="2"/>
                                            </p:txEl>
                                          </p:spTgt>
                                        </p:tgtEl>
                                        <p:attrNameLst>
                                          <p:attrName>style.visibility</p:attrName>
                                        </p:attrNameLst>
                                      </p:cBhvr>
                                      <p:to>
                                        <p:strVal val="visible"/>
                                      </p:to>
                                    </p:set>
                                    <p:animEffect filter="fade" transition="in">
                                      <p:cBhvr>
                                        <p:cTn dur="1000"/>
                                        <p:tgtEl>
                                          <p:spTgt spid="172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4">
                                            <p:txEl>
                                              <p:pRg end="3" st="3"/>
                                            </p:txEl>
                                          </p:spTgt>
                                        </p:tgtEl>
                                        <p:attrNameLst>
                                          <p:attrName>style.visibility</p:attrName>
                                        </p:attrNameLst>
                                      </p:cBhvr>
                                      <p:to>
                                        <p:strVal val="visible"/>
                                      </p:to>
                                    </p:set>
                                    <p:animEffect filter="fade" transition="in">
                                      <p:cBhvr>
                                        <p:cTn dur="1000"/>
                                        <p:tgtEl>
                                          <p:spTgt spid="172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4">
                                            <p:txEl>
                                              <p:pRg end="4" st="4"/>
                                            </p:txEl>
                                          </p:spTgt>
                                        </p:tgtEl>
                                        <p:attrNameLst>
                                          <p:attrName>style.visibility</p:attrName>
                                        </p:attrNameLst>
                                      </p:cBhvr>
                                      <p:to>
                                        <p:strVal val="visible"/>
                                      </p:to>
                                    </p:set>
                                    <p:animEffect filter="fade" transition="in">
                                      <p:cBhvr>
                                        <p:cTn dur="1000"/>
                                        <p:tgtEl>
                                          <p:spTgt spid="1724">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8" name="Shape 1728"/>
        <p:cNvGrpSpPr/>
        <p:nvPr/>
      </p:nvGrpSpPr>
      <p:grpSpPr>
        <a:xfrm>
          <a:off x="0" y="0"/>
          <a:ext cx="0" cy="0"/>
          <a:chOff x="0" y="0"/>
          <a:chExt cx="0" cy="0"/>
        </a:xfrm>
      </p:grpSpPr>
      <p:sp>
        <p:nvSpPr>
          <p:cNvPr id="1729" name="Shape 172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Hit vs Overlap Events</a:t>
            </a:r>
          </a:p>
        </p:txBody>
      </p:sp>
      <p:sp>
        <p:nvSpPr>
          <p:cNvPr id="1730" name="Shape 173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4" name="Shape 1734"/>
        <p:cNvGrpSpPr/>
        <p:nvPr/>
      </p:nvGrpSpPr>
      <p:grpSpPr>
        <a:xfrm>
          <a:off x="0" y="0"/>
          <a:ext cx="0" cy="0"/>
          <a:chOff x="0" y="0"/>
          <a:chExt cx="0" cy="0"/>
        </a:xfrm>
      </p:grpSpPr>
      <p:sp>
        <p:nvSpPr>
          <p:cNvPr id="1735" name="Shape 173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36" name="Shape 173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Debug a projectile spawn issue.</a:t>
            </a:r>
          </a:p>
          <a:p>
            <a:pPr indent="-800100" lvl="0" marL="914400" rtl="0">
              <a:spcBef>
                <a:spcPts val="0"/>
              </a:spcBef>
              <a:spcAft>
                <a:spcPts val="0"/>
              </a:spcAft>
            </a:pPr>
            <a:r>
              <a:rPr lang="en-GB"/>
              <a:t>Overview the collision system.</a:t>
            </a:r>
          </a:p>
          <a:p>
            <a:pPr indent="-800100" lvl="0" marL="914400" rtl="0">
              <a:spcBef>
                <a:spcPts val="0"/>
              </a:spcBef>
              <a:spcAft>
                <a:spcPts val="0"/>
              </a:spcAft>
            </a:pPr>
            <a:r>
              <a:rPr lang="en-GB"/>
              <a:t>Understand hit and overlap notifications.</a:t>
            </a:r>
          </a:p>
          <a:p>
            <a:pPr indent="-800100" lvl="0" marL="914400" rtl="0">
              <a:spcBef>
                <a:spcPts val="0"/>
              </a:spcBef>
            </a:pPr>
            <a:r>
              <a:rPr lang="en-GB"/>
              <a:t>Review different Collision Presets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6">
                                            <p:txEl>
                                              <p:pRg end="0" st="0"/>
                                            </p:txEl>
                                          </p:spTgt>
                                        </p:tgtEl>
                                        <p:attrNameLst>
                                          <p:attrName>style.visibility</p:attrName>
                                        </p:attrNameLst>
                                      </p:cBhvr>
                                      <p:to>
                                        <p:strVal val="visible"/>
                                      </p:to>
                                    </p:set>
                                    <p:animEffect filter="fade" transition="in">
                                      <p:cBhvr>
                                        <p:cTn dur="1000"/>
                                        <p:tgtEl>
                                          <p:spTgt spid="173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6">
                                            <p:txEl>
                                              <p:pRg end="1" st="1"/>
                                            </p:txEl>
                                          </p:spTgt>
                                        </p:tgtEl>
                                        <p:attrNameLst>
                                          <p:attrName>style.visibility</p:attrName>
                                        </p:attrNameLst>
                                      </p:cBhvr>
                                      <p:to>
                                        <p:strVal val="visible"/>
                                      </p:to>
                                    </p:set>
                                    <p:animEffect filter="fade" transition="in">
                                      <p:cBhvr>
                                        <p:cTn dur="1000"/>
                                        <p:tgtEl>
                                          <p:spTgt spid="173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6">
                                            <p:txEl>
                                              <p:pRg end="2" st="2"/>
                                            </p:txEl>
                                          </p:spTgt>
                                        </p:tgtEl>
                                        <p:attrNameLst>
                                          <p:attrName>style.visibility</p:attrName>
                                        </p:attrNameLst>
                                      </p:cBhvr>
                                      <p:to>
                                        <p:strVal val="visible"/>
                                      </p:to>
                                    </p:set>
                                    <p:animEffect filter="fade" transition="in">
                                      <p:cBhvr>
                                        <p:cTn dur="1000"/>
                                        <p:tgtEl>
                                          <p:spTgt spid="173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6">
                                            <p:txEl>
                                              <p:pRg end="3" st="3"/>
                                            </p:txEl>
                                          </p:spTgt>
                                        </p:tgtEl>
                                        <p:attrNameLst>
                                          <p:attrName>style.visibility</p:attrName>
                                        </p:attrNameLst>
                                      </p:cBhvr>
                                      <p:to>
                                        <p:strVal val="visible"/>
                                      </p:to>
                                    </p:set>
                                    <p:animEffect filter="fade" transition="in">
                                      <p:cBhvr>
                                        <p:cTn dur="1000"/>
                                        <p:tgtEl>
                                          <p:spTgt spid="173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0" name="Shape 1740"/>
        <p:cNvGrpSpPr/>
        <p:nvPr/>
      </p:nvGrpSpPr>
      <p:grpSpPr>
        <a:xfrm>
          <a:off x="0" y="0"/>
          <a:ext cx="0" cy="0"/>
          <a:chOff x="0" y="0"/>
          <a:chExt cx="0" cy="0"/>
        </a:xfrm>
      </p:grpSpPr>
      <p:sp>
        <p:nvSpPr>
          <p:cNvPr id="1741" name="Shape 174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What is Destroying Projectiles?</a:t>
            </a:r>
          </a:p>
        </p:txBody>
      </p:sp>
      <p:sp>
        <p:nvSpPr>
          <p:cNvPr id="1742" name="Shape 174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Put more logging.</a:t>
            </a:r>
          </a:p>
          <a:p>
            <a:pPr indent="-800100" lvl="0" marL="914400" rtl="0">
              <a:spcBef>
                <a:spcPts val="0"/>
              </a:spcBef>
              <a:spcAft>
                <a:spcPts val="0"/>
              </a:spcAft>
            </a:pPr>
            <a:r>
              <a:rPr lang="en-GB"/>
              <a:t>Which actor is causing the hit?</a:t>
            </a:r>
          </a:p>
          <a:p>
            <a:pPr indent="-800100" lvl="0" marL="914400" rtl="0">
              <a:spcBef>
                <a:spcPts val="0"/>
              </a:spcBef>
              <a:spcAft>
                <a:spcPts val="0"/>
              </a:spcAft>
            </a:pPr>
            <a:r>
              <a:rPr lang="en-GB"/>
              <a:t>Why?</a:t>
            </a:r>
          </a:p>
          <a:p>
            <a:pPr indent="-800100" lvl="0" marL="914400" rtl="0">
              <a:spcBef>
                <a:spcPts val="0"/>
              </a:spcBef>
            </a:pPr>
            <a:r>
              <a:rPr lang="en-GB"/>
              <a:t>Can you fix it?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2">
                                            <p:txEl>
                                              <p:pRg end="0" st="0"/>
                                            </p:txEl>
                                          </p:spTgt>
                                        </p:tgtEl>
                                        <p:attrNameLst>
                                          <p:attrName>style.visibility</p:attrName>
                                        </p:attrNameLst>
                                      </p:cBhvr>
                                      <p:to>
                                        <p:strVal val="visible"/>
                                      </p:to>
                                    </p:set>
                                    <p:animEffect filter="fade" transition="in">
                                      <p:cBhvr>
                                        <p:cTn dur="1000"/>
                                        <p:tgtEl>
                                          <p:spTgt spid="174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2">
                                            <p:txEl>
                                              <p:pRg end="1" st="1"/>
                                            </p:txEl>
                                          </p:spTgt>
                                        </p:tgtEl>
                                        <p:attrNameLst>
                                          <p:attrName>style.visibility</p:attrName>
                                        </p:attrNameLst>
                                      </p:cBhvr>
                                      <p:to>
                                        <p:strVal val="visible"/>
                                      </p:to>
                                    </p:set>
                                    <p:animEffect filter="fade" transition="in">
                                      <p:cBhvr>
                                        <p:cTn dur="1000"/>
                                        <p:tgtEl>
                                          <p:spTgt spid="174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2">
                                            <p:txEl>
                                              <p:pRg end="2" st="2"/>
                                            </p:txEl>
                                          </p:spTgt>
                                        </p:tgtEl>
                                        <p:attrNameLst>
                                          <p:attrName>style.visibility</p:attrName>
                                        </p:attrNameLst>
                                      </p:cBhvr>
                                      <p:to>
                                        <p:strVal val="visible"/>
                                      </p:to>
                                    </p:set>
                                    <p:animEffect filter="fade" transition="in">
                                      <p:cBhvr>
                                        <p:cTn dur="1000"/>
                                        <p:tgtEl>
                                          <p:spTgt spid="174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2">
                                            <p:txEl>
                                              <p:pRg end="3" st="3"/>
                                            </p:txEl>
                                          </p:spTgt>
                                        </p:tgtEl>
                                        <p:attrNameLst>
                                          <p:attrName>style.visibility</p:attrName>
                                        </p:attrNameLst>
                                      </p:cBhvr>
                                      <p:to>
                                        <p:strVal val="visible"/>
                                      </p:to>
                                    </p:set>
                                    <p:animEffect filter="fade" transition="in">
                                      <p:cBhvr>
                                        <p:cTn dur="1000"/>
                                        <p:tgtEl>
                                          <p:spTgt spid="174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6" name="Shape 1746"/>
        <p:cNvGrpSpPr/>
        <p:nvPr/>
      </p:nvGrpSpPr>
      <p:grpSpPr>
        <a:xfrm>
          <a:off x="0" y="0"/>
          <a:ext cx="0" cy="0"/>
          <a:chOff x="0" y="0"/>
          <a:chExt cx="0" cy="0"/>
        </a:xfrm>
      </p:grpSpPr>
      <p:sp>
        <p:nvSpPr>
          <p:cNvPr id="1747" name="Shape 174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Dynamically Calculating NavMesh</a:t>
            </a:r>
          </a:p>
        </p:txBody>
      </p:sp>
      <p:sp>
        <p:nvSpPr>
          <p:cNvPr id="1748" name="Shape 174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Shape 26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a Staircase</a:t>
            </a:r>
          </a:p>
        </p:txBody>
      </p:sp>
      <p:sp>
        <p:nvSpPr>
          <p:cNvPr id="270" name="Shape 27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Overview the scene</a:t>
            </a:r>
          </a:p>
          <a:p>
            <a:pPr indent="-800100" lvl="0" marL="914400" rtl="0">
              <a:spcBef>
                <a:spcPts val="0"/>
              </a:spcBef>
              <a:spcAft>
                <a:spcPts val="0"/>
              </a:spcAft>
            </a:pPr>
            <a:r>
              <a:rPr lang="en-GB"/>
              <a:t>Look at the First Person Character’s components</a:t>
            </a:r>
          </a:p>
          <a:p>
            <a:pPr indent="-800100" lvl="0" marL="914400" rtl="0">
              <a:spcBef>
                <a:spcPts val="0"/>
              </a:spcBef>
            </a:pPr>
            <a:r>
              <a:rPr lang="en-GB"/>
              <a:t>Add a curved staircase where indicated.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xEl>
                                              <p:pRg end="0" st="0"/>
                                            </p:txEl>
                                          </p:spTgt>
                                        </p:tgtEl>
                                        <p:attrNameLst>
                                          <p:attrName>style.visibility</p:attrName>
                                        </p:attrNameLst>
                                      </p:cBhvr>
                                      <p:to>
                                        <p:strVal val="visible"/>
                                      </p:to>
                                    </p:set>
                                    <p:animEffect filter="fade" transition="in">
                                      <p:cBhvr>
                                        <p:cTn dur="1000"/>
                                        <p:tgtEl>
                                          <p:spTgt spid="27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xEl>
                                              <p:pRg end="1" st="1"/>
                                            </p:txEl>
                                          </p:spTgt>
                                        </p:tgtEl>
                                        <p:attrNameLst>
                                          <p:attrName>style.visibility</p:attrName>
                                        </p:attrNameLst>
                                      </p:cBhvr>
                                      <p:to>
                                        <p:strVal val="visible"/>
                                      </p:to>
                                    </p:set>
                                    <p:animEffect filter="fade" transition="in">
                                      <p:cBhvr>
                                        <p:cTn dur="1000"/>
                                        <p:tgtEl>
                                          <p:spTgt spid="27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xEl>
                                              <p:pRg end="2" st="2"/>
                                            </p:txEl>
                                          </p:spTgt>
                                        </p:tgtEl>
                                        <p:attrNameLst>
                                          <p:attrName>style.visibility</p:attrName>
                                        </p:attrNameLst>
                                      </p:cBhvr>
                                      <p:to>
                                        <p:strVal val="visible"/>
                                      </p:to>
                                    </p:set>
                                    <p:animEffect filter="fade" transition="in">
                                      <p:cBhvr>
                                        <p:cTn dur="1000"/>
                                        <p:tgtEl>
                                          <p:spTgt spid="27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2" name="Shape 1752"/>
        <p:cNvGrpSpPr/>
        <p:nvPr/>
      </p:nvGrpSpPr>
      <p:grpSpPr>
        <a:xfrm>
          <a:off x="0" y="0"/>
          <a:ext cx="0" cy="0"/>
          <a:chOff x="0" y="0"/>
          <a:chExt cx="0" cy="0"/>
        </a:xfrm>
      </p:grpSpPr>
      <p:sp>
        <p:nvSpPr>
          <p:cNvPr id="1753" name="Shape 175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54" name="Shape 175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NavMesh and procedural terrain.</a:t>
            </a:r>
          </a:p>
          <a:p>
            <a:pPr indent="-800100" lvl="0" marL="914400" rtl="0">
              <a:spcBef>
                <a:spcPts val="0"/>
              </a:spcBef>
              <a:spcAft>
                <a:spcPts val="0"/>
              </a:spcAft>
            </a:pPr>
            <a:r>
              <a:rPr lang="en-GB"/>
              <a:t>Dynamic NavMesh generation.</a:t>
            </a:r>
          </a:p>
          <a:p>
            <a:pPr indent="-800100" lvl="0" marL="914400" rtl="0">
              <a:spcBef>
                <a:spcPts val="0"/>
              </a:spcBef>
            </a:pPr>
            <a:r>
              <a:rPr lang="en-GB"/>
              <a:t>When LFS shouldn’t be used.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4">
                                            <p:txEl>
                                              <p:pRg end="0" st="0"/>
                                            </p:txEl>
                                          </p:spTgt>
                                        </p:tgtEl>
                                        <p:attrNameLst>
                                          <p:attrName>style.visibility</p:attrName>
                                        </p:attrNameLst>
                                      </p:cBhvr>
                                      <p:to>
                                        <p:strVal val="visible"/>
                                      </p:to>
                                    </p:set>
                                    <p:animEffect filter="fade" transition="in">
                                      <p:cBhvr>
                                        <p:cTn dur="1000"/>
                                        <p:tgtEl>
                                          <p:spTgt spid="17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4">
                                            <p:txEl>
                                              <p:pRg end="1" st="1"/>
                                            </p:txEl>
                                          </p:spTgt>
                                        </p:tgtEl>
                                        <p:attrNameLst>
                                          <p:attrName>style.visibility</p:attrName>
                                        </p:attrNameLst>
                                      </p:cBhvr>
                                      <p:to>
                                        <p:strVal val="visible"/>
                                      </p:to>
                                    </p:set>
                                    <p:animEffect filter="fade" transition="in">
                                      <p:cBhvr>
                                        <p:cTn dur="1000"/>
                                        <p:tgtEl>
                                          <p:spTgt spid="175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4">
                                            <p:txEl>
                                              <p:pRg end="2" st="2"/>
                                            </p:txEl>
                                          </p:spTgt>
                                        </p:tgtEl>
                                        <p:attrNameLst>
                                          <p:attrName>style.visibility</p:attrName>
                                        </p:attrNameLst>
                                      </p:cBhvr>
                                      <p:to>
                                        <p:strVal val="visible"/>
                                      </p:to>
                                    </p:set>
                                    <p:animEffect filter="fade" transition="in">
                                      <p:cBhvr>
                                        <p:cTn dur="1000"/>
                                        <p:tgtEl>
                                          <p:spTgt spid="175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8" name="Shape 1758"/>
        <p:cNvGrpSpPr/>
        <p:nvPr/>
      </p:nvGrpSpPr>
      <p:grpSpPr>
        <a:xfrm>
          <a:off x="0" y="0"/>
          <a:ext cx="0" cy="0"/>
          <a:chOff x="0" y="0"/>
          <a:chExt cx="0" cy="0"/>
        </a:xfrm>
      </p:grpSpPr>
      <p:sp>
        <p:nvSpPr>
          <p:cNvPr id="1759" name="Shape 175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Enable Dynamic NavMesh</a:t>
            </a:r>
          </a:p>
        </p:txBody>
      </p:sp>
      <p:sp>
        <p:nvSpPr>
          <p:cNvPr id="1760" name="Shape 176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Edit &gt; Project Settings &gt; Engine &gt; </a:t>
            </a:r>
          </a:p>
          <a:p>
            <a:pPr indent="-800100" lvl="0" marL="914400" rtl="0">
              <a:spcBef>
                <a:spcPts val="0"/>
              </a:spcBef>
              <a:spcAft>
                <a:spcPts val="0"/>
              </a:spcAft>
            </a:pPr>
            <a:r>
              <a:rPr lang="en-GB"/>
              <a:t>Navigation Mesh &gt; Runtime &gt; Runtime Generation</a:t>
            </a:r>
          </a:p>
          <a:p>
            <a:pPr indent="-800100" lvl="0" marL="914400" rtl="0">
              <a:spcBef>
                <a:spcPts val="0"/>
              </a:spcBef>
              <a:spcAft>
                <a:spcPts val="0"/>
              </a:spcAft>
            </a:pPr>
            <a:r>
              <a:rPr lang="en-GB"/>
              <a:t>Put a tile in the world for reference.</a:t>
            </a:r>
          </a:p>
          <a:p>
            <a:pPr indent="-800100" lvl="0" marL="914400" rtl="0">
              <a:spcBef>
                <a:spcPts val="0"/>
              </a:spcBef>
            </a:pPr>
            <a:r>
              <a:rPr lang="en-GB"/>
              <a:t>Align everything else to it.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0">
                                            <p:txEl>
                                              <p:pRg end="0" st="0"/>
                                            </p:txEl>
                                          </p:spTgt>
                                        </p:tgtEl>
                                        <p:attrNameLst>
                                          <p:attrName>style.visibility</p:attrName>
                                        </p:attrNameLst>
                                      </p:cBhvr>
                                      <p:to>
                                        <p:strVal val="visible"/>
                                      </p:to>
                                    </p:set>
                                    <p:animEffect filter="fade" transition="in">
                                      <p:cBhvr>
                                        <p:cTn dur="1000"/>
                                        <p:tgtEl>
                                          <p:spTgt spid="176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0">
                                            <p:txEl>
                                              <p:pRg end="1" st="1"/>
                                            </p:txEl>
                                          </p:spTgt>
                                        </p:tgtEl>
                                        <p:attrNameLst>
                                          <p:attrName>style.visibility</p:attrName>
                                        </p:attrNameLst>
                                      </p:cBhvr>
                                      <p:to>
                                        <p:strVal val="visible"/>
                                      </p:to>
                                    </p:set>
                                    <p:animEffect filter="fade" transition="in">
                                      <p:cBhvr>
                                        <p:cTn dur="1000"/>
                                        <p:tgtEl>
                                          <p:spTgt spid="176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0">
                                            <p:txEl>
                                              <p:pRg end="2" st="2"/>
                                            </p:txEl>
                                          </p:spTgt>
                                        </p:tgtEl>
                                        <p:attrNameLst>
                                          <p:attrName>style.visibility</p:attrName>
                                        </p:attrNameLst>
                                      </p:cBhvr>
                                      <p:to>
                                        <p:strVal val="visible"/>
                                      </p:to>
                                    </p:set>
                                    <p:animEffect filter="fade" transition="in">
                                      <p:cBhvr>
                                        <p:cTn dur="1000"/>
                                        <p:tgtEl>
                                          <p:spTgt spid="176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0">
                                            <p:txEl>
                                              <p:pRg end="3" st="3"/>
                                            </p:txEl>
                                          </p:spTgt>
                                        </p:tgtEl>
                                        <p:attrNameLst>
                                          <p:attrName>style.visibility</p:attrName>
                                        </p:attrNameLst>
                                      </p:cBhvr>
                                      <p:to>
                                        <p:strVal val="visible"/>
                                      </p:to>
                                    </p:set>
                                    <p:animEffect filter="fade" transition="in">
                                      <p:cBhvr>
                                        <p:cTn dur="1000"/>
                                        <p:tgtEl>
                                          <p:spTgt spid="176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4" name="Shape 1764"/>
        <p:cNvGrpSpPr/>
        <p:nvPr/>
      </p:nvGrpSpPr>
      <p:grpSpPr>
        <a:xfrm>
          <a:off x="0" y="0"/>
          <a:ext cx="0" cy="0"/>
          <a:chOff x="0" y="0"/>
          <a:chExt cx="0" cy="0"/>
        </a:xfrm>
      </p:grpSpPr>
      <p:sp>
        <p:nvSpPr>
          <p:cNvPr id="1765" name="Shape 176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Keep It Simple, Stupid!</a:t>
            </a:r>
          </a:p>
        </p:txBody>
      </p:sp>
      <p:sp>
        <p:nvSpPr>
          <p:cNvPr id="1766" name="Shape 176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0" name="Shape 1770"/>
        <p:cNvGrpSpPr/>
        <p:nvPr/>
      </p:nvGrpSpPr>
      <p:grpSpPr>
        <a:xfrm>
          <a:off x="0" y="0"/>
          <a:ext cx="0" cy="0"/>
          <a:chOff x="0" y="0"/>
          <a:chExt cx="0" cy="0"/>
        </a:xfrm>
      </p:grpSpPr>
      <p:sp>
        <p:nvSpPr>
          <p:cNvPr id="1771" name="Shape 177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72" name="Shape 177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the player tough for testing.</a:t>
            </a:r>
          </a:p>
          <a:p>
            <a:pPr indent="-800100" lvl="0" marL="914400" rtl="0">
              <a:spcBef>
                <a:spcPts val="0"/>
              </a:spcBef>
              <a:spcAft>
                <a:spcPts val="0"/>
              </a:spcAft>
            </a:pPr>
            <a:r>
              <a:rPr lang="en-GB"/>
              <a:t>Deeply understand the AI system.</a:t>
            </a:r>
          </a:p>
          <a:p>
            <a:pPr indent="-800100" lvl="0" marL="914400" rtl="0">
              <a:spcBef>
                <a:spcPts val="0"/>
              </a:spcBef>
              <a:spcAft>
                <a:spcPts val="0"/>
              </a:spcAft>
            </a:pPr>
            <a:r>
              <a:rPr lang="en-GB"/>
              <a:t>When is code too complex to debug?</a:t>
            </a:r>
          </a:p>
          <a:p>
            <a:pPr indent="-800100" lvl="0" marL="914400" rtl="0">
              <a:spcBef>
                <a:spcPts val="0"/>
              </a:spcBef>
            </a:pPr>
            <a:r>
              <a:rPr lang="en-GB"/>
              <a:t>Write high level pseudo code.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2">
                                            <p:txEl>
                                              <p:pRg end="0" st="0"/>
                                            </p:txEl>
                                          </p:spTgt>
                                        </p:tgtEl>
                                        <p:attrNameLst>
                                          <p:attrName>style.visibility</p:attrName>
                                        </p:attrNameLst>
                                      </p:cBhvr>
                                      <p:to>
                                        <p:strVal val="visible"/>
                                      </p:to>
                                    </p:set>
                                    <p:animEffect filter="fade" transition="in">
                                      <p:cBhvr>
                                        <p:cTn dur="1000"/>
                                        <p:tgtEl>
                                          <p:spTgt spid="17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2">
                                            <p:txEl>
                                              <p:pRg end="1" st="1"/>
                                            </p:txEl>
                                          </p:spTgt>
                                        </p:tgtEl>
                                        <p:attrNameLst>
                                          <p:attrName>style.visibility</p:attrName>
                                        </p:attrNameLst>
                                      </p:cBhvr>
                                      <p:to>
                                        <p:strVal val="visible"/>
                                      </p:to>
                                    </p:set>
                                    <p:animEffect filter="fade" transition="in">
                                      <p:cBhvr>
                                        <p:cTn dur="1000"/>
                                        <p:tgtEl>
                                          <p:spTgt spid="17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2">
                                            <p:txEl>
                                              <p:pRg end="2" st="2"/>
                                            </p:txEl>
                                          </p:spTgt>
                                        </p:tgtEl>
                                        <p:attrNameLst>
                                          <p:attrName>style.visibility</p:attrName>
                                        </p:attrNameLst>
                                      </p:cBhvr>
                                      <p:to>
                                        <p:strVal val="visible"/>
                                      </p:to>
                                    </p:set>
                                    <p:animEffect filter="fade" transition="in">
                                      <p:cBhvr>
                                        <p:cTn dur="1000"/>
                                        <p:tgtEl>
                                          <p:spTgt spid="177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2">
                                            <p:txEl>
                                              <p:pRg end="3" st="3"/>
                                            </p:txEl>
                                          </p:spTgt>
                                        </p:tgtEl>
                                        <p:attrNameLst>
                                          <p:attrName>style.visibility</p:attrName>
                                        </p:attrNameLst>
                                      </p:cBhvr>
                                      <p:to>
                                        <p:strVal val="visible"/>
                                      </p:to>
                                    </p:set>
                                    <p:animEffect filter="fade" transition="in">
                                      <p:cBhvr>
                                        <p:cTn dur="1000"/>
                                        <p:tgtEl>
                                          <p:spTgt spid="177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6" name="Shape 1776"/>
        <p:cNvGrpSpPr/>
        <p:nvPr/>
      </p:nvGrpSpPr>
      <p:grpSpPr>
        <a:xfrm>
          <a:off x="0" y="0"/>
          <a:ext cx="0" cy="0"/>
          <a:chOff x="0" y="0"/>
          <a:chExt cx="0" cy="0"/>
        </a:xfrm>
      </p:grpSpPr>
      <p:sp>
        <p:nvSpPr>
          <p:cNvPr id="1777" name="Shape 177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Write Self-explanatory Pseudocode</a:t>
            </a:r>
          </a:p>
        </p:txBody>
      </p:sp>
      <p:sp>
        <p:nvSpPr>
          <p:cNvPr id="1778" name="Shape 177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buAutoNum type="arabicPeriod"/>
            </a:pPr>
            <a:r>
              <a:rPr lang="en-GB"/>
              <a:t>Read through the current NPC_AI.</a:t>
            </a:r>
          </a:p>
          <a:p>
            <a:pPr indent="-800100" lvl="0" marL="914400" rtl="0">
              <a:spcBef>
                <a:spcPts val="0"/>
              </a:spcBef>
              <a:spcAft>
                <a:spcPts val="0"/>
              </a:spcAft>
              <a:buAutoNum type="arabicPeriod"/>
            </a:pPr>
            <a:r>
              <a:rPr lang="en-GB"/>
              <a:t>Get an understanding of what’s happening.</a:t>
            </a:r>
          </a:p>
          <a:p>
            <a:pPr indent="-800100" lvl="0" marL="914400" rtl="0">
              <a:spcBef>
                <a:spcPts val="0"/>
              </a:spcBef>
              <a:spcAft>
                <a:spcPts val="0"/>
              </a:spcAft>
              <a:buAutoNum type="arabicPeriod"/>
            </a:pPr>
            <a:r>
              <a:rPr lang="en-GB"/>
              <a:t>Re-write it as you would explain it.</a:t>
            </a:r>
          </a:p>
          <a:p>
            <a:pPr indent="-800100" lvl="0" marL="914400" rtl="0">
              <a:spcBef>
                <a:spcPts val="0"/>
              </a:spcBef>
              <a:buAutoNum type="arabicPeriod"/>
            </a:pPr>
            <a:r>
              <a:rPr lang="en-GB"/>
              <a:t>Does the blueprint read like this?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8">
                                            <p:txEl>
                                              <p:pRg end="0" st="0"/>
                                            </p:txEl>
                                          </p:spTgt>
                                        </p:tgtEl>
                                        <p:attrNameLst>
                                          <p:attrName>style.visibility</p:attrName>
                                        </p:attrNameLst>
                                      </p:cBhvr>
                                      <p:to>
                                        <p:strVal val="visible"/>
                                      </p:to>
                                    </p:set>
                                    <p:animEffect filter="fade" transition="in">
                                      <p:cBhvr>
                                        <p:cTn dur="1000"/>
                                        <p:tgtEl>
                                          <p:spTgt spid="17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8">
                                            <p:txEl>
                                              <p:pRg end="1" st="1"/>
                                            </p:txEl>
                                          </p:spTgt>
                                        </p:tgtEl>
                                        <p:attrNameLst>
                                          <p:attrName>style.visibility</p:attrName>
                                        </p:attrNameLst>
                                      </p:cBhvr>
                                      <p:to>
                                        <p:strVal val="visible"/>
                                      </p:to>
                                    </p:set>
                                    <p:animEffect filter="fade" transition="in">
                                      <p:cBhvr>
                                        <p:cTn dur="1000"/>
                                        <p:tgtEl>
                                          <p:spTgt spid="17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8">
                                            <p:txEl>
                                              <p:pRg end="2" st="2"/>
                                            </p:txEl>
                                          </p:spTgt>
                                        </p:tgtEl>
                                        <p:attrNameLst>
                                          <p:attrName>style.visibility</p:attrName>
                                        </p:attrNameLst>
                                      </p:cBhvr>
                                      <p:to>
                                        <p:strVal val="visible"/>
                                      </p:to>
                                    </p:set>
                                    <p:animEffect filter="fade" transition="in">
                                      <p:cBhvr>
                                        <p:cTn dur="1000"/>
                                        <p:tgtEl>
                                          <p:spTgt spid="17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8">
                                            <p:txEl>
                                              <p:pRg end="3" st="3"/>
                                            </p:txEl>
                                          </p:spTgt>
                                        </p:tgtEl>
                                        <p:attrNameLst>
                                          <p:attrName>style.visibility</p:attrName>
                                        </p:attrNameLst>
                                      </p:cBhvr>
                                      <p:to>
                                        <p:strVal val="visible"/>
                                      </p:to>
                                    </p:set>
                                    <p:animEffect filter="fade" transition="in">
                                      <p:cBhvr>
                                        <p:cTn dur="1000"/>
                                        <p:tgtEl>
                                          <p:spTgt spid="177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2" name="Shape 1782"/>
        <p:cNvGrpSpPr/>
        <p:nvPr/>
      </p:nvGrpSpPr>
      <p:grpSpPr>
        <a:xfrm>
          <a:off x="0" y="0"/>
          <a:ext cx="0" cy="0"/>
          <a:chOff x="0" y="0"/>
          <a:chExt cx="0" cy="0"/>
        </a:xfrm>
      </p:grpSpPr>
      <p:sp>
        <p:nvSpPr>
          <p:cNvPr id="1783" name="Shape 178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Parallel Behaviour Tree Tasks</a:t>
            </a:r>
          </a:p>
        </p:txBody>
      </p:sp>
      <p:sp>
        <p:nvSpPr>
          <p:cNvPr id="1784" name="Shape 178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8" name="Shape 1788"/>
        <p:cNvGrpSpPr/>
        <p:nvPr/>
      </p:nvGrpSpPr>
      <p:grpSpPr>
        <a:xfrm>
          <a:off x="0" y="0"/>
          <a:ext cx="0" cy="0"/>
          <a:chOff x="0" y="0"/>
          <a:chExt cx="0" cy="0"/>
        </a:xfrm>
      </p:grpSpPr>
      <p:sp>
        <p:nvSpPr>
          <p:cNvPr id="1789" name="Shape 178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90" name="Shape 179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Parallel actions in Behaviour Trees.</a:t>
            </a:r>
          </a:p>
          <a:p>
            <a:pPr indent="-800100" lvl="0" marL="914400" rtl="0">
              <a:spcBef>
                <a:spcPts val="0"/>
              </a:spcBef>
              <a:spcAft>
                <a:spcPts val="0"/>
              </a:spcAft>
            </a:pPr>
            <a:r>
              <a:rPr lang="en-GB"/>
              <a:t>Pseudocode-lead refactoring.</a:t>
            </a:r>
          </a:p>
          <a:p>
            <a:pPr indent="-800100" lvl="0" marL="914400" rtl="0">
              <a:spcBef>
                <a:spcPts val="0"/>
              </a:spcBef>
              <a:spcAft>
                <a:spcPts val="0"/>
              </a:spcAft>
            </a:pPr>
            <a:r>
              <a:rPr lang="en-GB"/>
              <a:t>Aborting lower priority with decorators.</a:t>
            </a:r>
          </a:p>
          <a:p>
            <a:pPr indent="-800100" lvl="0" marL="914400" rtl="0">
              <a:spcBef>
                <a:spcPts val="0"/>
              </a:spcBef>
            </a:pPr>
            <a:r>
              <a:rPr lang="en-GB"/>
              <a:t>Organising conditional Behaviour Trees.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0">
                                            <p:txEl>
                                              <p:pRg end="0" st="0"/>
                                            </p:txEl>
                                          </p:spTgt>
                                        </p:tgtEl>
                                        <p:attrNameLst>
                                          <p:attrName>style.visibility</p:attrName>
                                        </p:attrNameLst>
                                      </p:cBhvr>
                                      <p:to>
                                        <p:strVal val="visible"/>
                                      </p:to>
                                    </p:set>
                                    <p:animEffect filter="fade" transition="in">
                                      <p:cBhvr>
                                        <p:cTn dur="1000"/>
                                        <p:tgtEl>
                                          <p:spTgt spid="17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0">
                                            <p:txEl>
                                              <p:pRg end="1" st="1"/>
                                            </p:txEl>
                                          </p:spTgt>
                                        </p:tgtEl>
                                        <p:attrNameLst>
                                          <p:attrName>style.visibility</p:attrName>
                                        </p:attrNameLst>
                                      </p:cBhvr>
                                      <p:to>
                                        <p:strVal val="visible"/>
                                      </p:to>
                                    </p:set>
                                    <p:animEffect filter="fade" transition="in">
                                      <p:cBhvr>
                                        <p:cTn dur="1000"/>
                                        <p:tgtEl>
                                          <p:spTgt spid="17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0">
                                            <p:txEl>
                                              <p:pRg end="2" st="2"/>
                                            </p:txEl>
                                          </p:spTgt>
                                        </p:tgtEl>
                                        <p:attrNameLst>
                                          <p:attrName>style.visibility</p:attrName>
                                        </p:attrNameLst>
                                      </p:cBhvr>
                                      <p:to>
                                        <p:strVal val="visible"/>
                                      </p:to>
                                    </p:set>
                                    <p:animEffect filter="fade" transition="in">
                                      <p:cBhvr>
                                        <p:cTn dur="1000"/>
                                        <p:tgtEl>
                                          <p:spTgt spid="17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0">
                                            <p:txEl>
                                              <p:pRg end="3" st="3"/>
                                            </p:txEl>
                                          </p:spTgt>
                                        </p:tgtEl>
                                        <p:attrNameLst>
                                          <p:attrName>style.visibility</p:attrName>
                                        </p:attrNameLst>
                                      </p:cBhvr>
                                      <p:to>
                                        <p:strVal val="visible"/>
                                      </p:to>
                                    </p:set>
                                    <p:animEffect filter="fade" transition="in">
                                      <p:cBhvr>
                                        <p:cTn dur="1000"/>
                                        <p:tgtEl>
                                          <p:spTgt spid="179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4" name="Shape 1794"/>
        <p:cNvGrpSpPr/>
        <p:nvPr/>
      </p:nvGrpSpPr>
      <p:grpSpPr>
        <a:xfrm>
          <a:off x="0" y="0"/>
          <a:ext cx="0" cy="0"/>
          <a:chOff x="0" y="0"/>
          <a:chExt cx="0" cy="0"/>
        </a:xfrm>
      </p:grpSpPr>
      <p:sp>
        <p:nvSpPr>
          <p:cNvPr id="1795" name="Shape 179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Refactor to Pseudocode</a:t>
            </a:r>
          </a:p>
        </p:txBody>
      </p:sp>
      <p:sp>
        <p:nvSpPr>
          <p:cNvPr id="1796" name="Shape 179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Reorganise the tree.</a:t>
            </a:r>
          </a:p>
          <a:p>
            <a:pPr indent="-800100" lvl="0" marL="914400" rtl="0">
              <a:spcBef>
                <a:spcPts val="0"/>
              </a:spcBef>
              <a:spcAft>
                <a:spcPts val="0"/>
              </a:spcAft>
            </a:pPr>
            <a:r>
              <a:rPr lang="en-GB"/>
              <a:t>Create decorators, services and tasks.</a:t>
            </a:r>
          </a:p>
          <a:p>
            <a:pPr indent="-800100" lvl="0" marL="914400" rtl="0">
              <a:spcBef>
                <a:spcPts val="0"/>
              </a:spcBef>
              <a:spcAft>
                <a:spcPts val="0"/>
              </a:spcAft>
            </a:pPr>
            <a:r>
              <a:rPr lang="en-GB"/>
              <a:t>Don’t worry about implementation.</a:t>
            </a:r>
          </a:p>
          <a:p>
            <a:pPr indent="-800100" lvl="0" marL="914400" rtl="0">
              <a:spcBef>
                <a:spcPts val="0"/>
              </a:spcBef>
            </a:pPr>
            <a:r>
              <a:rPr lang="en-GB"/>
              <a:t>Repeat until it reads like pseudocode.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6">
                                            <p:txEl>
                                              <p:pRg end="0" st="0"/>
                                            </p:txEl>
                                          </p:spTgt>
                                        </p:tgtEl>
                                        <p:attrNameLst>
                                          <p:attrName>style.visibility</p:attrName>
                                        </p:attrNameLst>
                                      </p:cBhvr>
                                      <p:to>
                                        <p:strVal val="visible"/>
                                      </p:to>
                                    </p:set>
                                    <p:animEffect filter="fade" transition="in">
                                      <p:cBhvr>
                                        <p:cTn dur="1000"/>
                                        <p:tgtEl>
                                          <p:spTgt spid="179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6">
                                            <p:txEl>
                                              <p:pRg end="1" st="1"/>
                                            </p:txEl>
                                          </p:spTgt>
                                        </p:tgtEl>
                                        <p:attrNameLst>
                                          <p:attrName>style.visibility</p:attrName>
                                        </p:attrNameLst>
                                      </p:cBhvr>
                                      <p:to>
                                        <p:strVal val="visible"/>
                                      </p:to>
                                    </p:set>
                                    <p:animEffect filter="fade" transition="in">
                                      <p:cBhvr>
                                        <p:cTn dur="1000"/>
                                        <p:tgtEl>
                                          <p:spTgt spid="179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6">
                                            <p:txEl>
                                              <p:pRg end="2" st="2"/>
                                            </p:txEl>
                                          </p:spTgt>
                                        </p:tgtEl>
                                        <p:attrNameLst>
                                          <p:attrName>style.visibility</p:attrName>
                                        </p:attrNameLst>
                                      </p:cBhvr>
                                      <p:to>
                                        <p:strVal val="visible"/>
                                      </p:to>
                                    </p:set>
                                    <p:animEffect filter="fade" transition="in">
                                      <p:cBhvr>
                                        <p:cTn dur="1000"/>
                                        <p:tgtEl>
                                          <p:spTgt spid="179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6">
                                            <p:txEl>
                                              <p:pRg end="3" st="3"/>
                                            </p:txEl>
                                          </p:spTgt>
                                        </p:tgtEl>
                                        <p:attrNameLst>
                                          <p:attrName>style.visibility</p:attrName>
                                        </p:attrNameLst>
                                      </p:cBhvr>
                                      <p:to>
                                        <p:strVal val="visible"/>
                                      </p:to>
                                    </p:set>
                                    <p:animEffect filter="fade" transition="in">
                                      <p:cBhvr>
                                        <p:cTn dur="1000"/>
                                        <p:tgtEl>
                                          <p:spTgt spid="179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0" name="Shape 1800"/>
        <p:cNvGrpSpPr/>
        <p:nvPr/>
      </p:nvGrpSpPr>
      <p:grpSpPr>
        <a:xfrm>
          <a:off x="0" y="0"/>
          <a:ext cx="0" cy="0"/>
          <a:chOff x="0" y="0"/>
          <a:chExt cx="0" cy="0"/>
        </a:xfrm>
      </p:grpSpPr>
      <p:sp>
        <p:nvSpPr>
          <p:cNvPr id="1801" name="Shape 180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Custom BT Tasks and Decorators</a:t>
            </a:r>
          </a:p>
        </p:txBody>
      </p:sp>
      <p:sp>
        <p:nvSpPr>
          <p:cNvPr id="1802" name="Shape 180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6" name="Shape 1806"/>
        <p:cNvGrpSpPr/>
        <p:nvPr/>
      </p:nvGrpSpPr>
      <p:grpSpPr>
        <a:xfrm>
          <a:off x="0" y="0"/>
          <a:ext cx="0" cy="0"/>
          <a:chOff x="0" y="0"/>
          <a:chExt cx="0" cy="0"/>
        </a:xfrm>
      </p:grpSpPr>
      <p:sp>
        <p:nvSpPr>
          <p:cNvPr id="1807" name="Shape 180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808" name="Shape 180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Implementing a conditional </a:t>
            </a:r>
            <a:r>
              <a:rPr lang="en-GB"/>
              <a:t>decorator</a:t>
            </a:r>
          </a:p>
          <a:p>
            <a:pPr indent="-800100" lvl="0" marL="914400" rtl="0">
              <a:spcBef>
                <a:spcPts val="0"/>
              </a:spcBef>
              <a:spcAft>
                <a:spcPts val="0"/>
              </a:spcAft>
            </a:pPr>
            <a:r>
              <a:rPr lang="en-GB"/>
              <a:t>Custom task nodes</a:t>
            </a:r>
          </a:p>
          <a:p>
            <a:pPr indent="-800100" lvl="0" marL="914400" rtl="0">
              <a:spcBef>
                <a:spcPts val="0"/>
              </a:spcBef>
              <a:spcAft>
                <a:spcPts val="0"/>
              </a:spcAft>
              <a:buClr>
                <a:srgbClr val="FFFF00"/>
              </a:buClr>
            </a:pPr>
            <a:r>
              <a:rPr lang="en-GB">
                <a:solidFill>
                  <a:srgbClr val="FFFF00"/>
                </a:solidFill>
              </a:rPr>
              <a:t>Implement the Task and Decorator</a:t>
            </a:r>
          </a:p>
          <a:p>
            <a:pPr indent="-800100" lvl="0" marL="914400" rtl="0">
              <a:spcBef>
                <a:spcPts val="0"/>
              </a:spcBef>
            </a:pPr>
            <a:r>
              <a:rPr lang="en-GB"/>
              <a:t>Clean up when task node is aborted.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8">
                                            <p:txEl>
                                              <p:pRg end="0" st="0"/>
                                            </p:txEl>
                                          </p:spTgt>
                                        </p:tgtEl>
                                        <p:attrNameLst>
                                          <p:attrName>style.visibility</p:attrName>
                                        </p:attrNameLst>
                                      </p:cBhvr>
                                      <p:to>
                                        <p:strVal val="visible"/>
                                      </p:to>
                                    </p:set>
                                    <p:animEffect filter="fade" transition="in">
                                      <p:cBhvr>
                                        <p:cTn dur="1000"/>
                                        <p:tgtEl>
                                          <p:spTgt spid="180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8">
                                            <p:txEl>
                                              <p:pRg end="1" st="1"/>
                                            </p:txEl>
                                          </p:spTgt>
                                        </p:tgtEl>
                                        <p:attrNameLst>
                                          <p:attrName>style.visibility</p:attrName>
                                        </p:attrNameLst>
                                      </p:cBhvr>
                                      <p:to>
                                        <p:strVal val="visible"/>
                                      </p:to>
                                    </p:set>
                                    <p:animEffect filter="fade" transition="in">
                                      <p:cBhvr>
                                        <p:cTn dur="1000"/>
                                        <p:tgtEl>
                                          <p:spTgt spid="180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8">
                                            <p:txEl>
                                              <p:pRg end="2" st="2"/>
                                            </p:txEl>
                                          </p:spTgt>
                                        </p:tgtEl>
                                        <p:attrNameLst>
                                          <p:attrName>style.visibility</p:attrName>
                                        </p:attrNameLst>
                                      </p:cBhvr>
                                      <p:to>
                                        <p:strVal val="visible"/>
                                      </p:to>
                                    </p:set>
                                    <p:animEffect filter="fade" transition="in">
                                      <p:cBhvr>
                                        <p:cTn dur="1000"/>
                                        <p:tgtEl>
                                          <p:spTgt spid="180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8">
                                            <p:txEl>
                                              <p:pRg end="3" st="3"/>
                                            </p:txEl>
                                          </p:spTgt>
                                        </p:tgtEl>
                                        <p:attrNameLst>
                                          <p:attrName>style.visibility</p:attrName>
                                        </p:attrNameLst>
                                      </p:cBhvr>
                                      <p:to>
                                        <p:strVal val="visible"/>
                                      </p:to>
                                    </p:set>
                                    <p:animEffect filter="fade" transition="in">
                                      <p:cBhvr>
                                        <p:cTn dur="1000"/>
                                        <p:tgtEl>
                                          <p:spTgt spid="180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Shape 27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The Third Person Character</a:t>
            </a:r>
          </a:p>
        </p:txBody>
      </p:sp>
      <p:sp>
        <p:nvSpPr>
          <p:cNvPr id="276" name="Shape 27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2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2" name="Shape 1812"/>
        <p:cNvGrpSpPr/>
        <p:nvPr/>
      </p:nvGrpSpPr>
      <p:grpSpPr>
        <a:xfrm>
          <a:off x="0" y="0"/>
          <a:ext cx="0" cy="0"/>
          <a:chOff x="0" y="0"/>
          <a:chExt cx="0" cy="0"/>
        </a:xfrm>
      </p:grpSpPr>
      <p:sp>
        <p:nvSpPr>
          <p:cNvPr id="1813" name="Shape 181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Implement the Task and Decorator</a:t>
            </a:r>
          </a:p>
        </p:txBody>
      </p:sp>
      <p:sp>
        <p:nvSpPr>
          <p:cNvPr id="1814" name="Shape 181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Implement Receive Execute AI.</a:t>
            </a:r>
          </a:p>
          <a:p>
            <a:pPr indent="-800100" lvl="0" marL="914400" rtl="0">
              <a:spcBef>
                <a:spcPts val="0"/>
              </a:spcBef>
              <a:spcAft>
                <a:spcPts val="0"/>
              </a:spcAft>
            </a:pPr>
            <a:r>
              <a:rPr lang="en-GB"/>
              <a:t>Move the code over from NPC_AI_BP.</a:t>
            </a:r>
          </a:p>
          <a:p>
            <a:pPr indent="-800100" lvl="0" marL="914400" rtl="0">
              <a:spcBef>
                <a:spcPts val="0"/>
              </a:spcBef>
              <a:spcAft>
                <a:spcPts val="0"/>
              </a:spcAft>
            </a:pPr>
            <a:r>
              <a:rPr lang="en-GB"/>
              <a:t>Also Receive Abort AI.</a:t>
            </a:r>
          </a:p>
          <a:p>
            <a:pPr indent="-800100" lvl="0" marL="914400" rtl="0">
              <a:spcBef>
                <a:spcPts val="0"/>
              </a:spcBef>
            </a:pPr>
            <a:r>
              <a:rPr lang="en-GB"/>
              <a:t>Make a decorator for distance checking.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4">
                                            <p:txEl>
                                              <p:pRg end="0" st="0"/>
                                            </p:txEl>
                                          </p:spTgt>
                                        </p:tgtEl>
                                        <p:attrNameLst>
                                          <p:attrName>style.visibility</p:attrName>
                                        </p:attrNameLst>
                                      </p:cBhvr>
                                      <p:to>
                                        <p:strVal val="visible"/>
                                      </p:to>
                                    </p:set>
                                    <p:animEffect filter="fade" transition="in">
                                      <p:cBhvr>
                                        <p:cTn dur="1000"/>
                                        <p:tgtEl>
                                          <p:spTgt spid="18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4">
                                            <p:txEl>
                                              <p:pRg end="1" st="1"/>
                                            </p:txEl>
                                          </p:spTgt>
                                        </p:tgtEl>
                                        <p:attrNameLst>
                                          <p:attrName>style.visibility</p:attrName>
                                        </p:attrNameLst>
                                      </p:cBhvr>
                                      <p:to>
                                        <p:strVal val="visible"/>
                                      </p:to>
                                    </p:set>
                                    <p:animEffect filter="fade" transition="in">
                                      <p:cBhvr>
                                        <p:cTn dur="1000"/>
                                        <p:tgtEl>
                                          <p:spTgt spid="181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4">
                                            <p:txEl>
                                              <p:pRg end="2" st="2"/>
                                            </p:txEl>
                                          </p:spTgt>
                                        </p:tgtEl>
                                        <p:attrNameLst>
                                          <p:attrName>style.visibility</p:attrName>
                                        </p:attrNameLst>
                                      </p:cBhvr>
                                      <p:to>
                                        <p:strVal val="visible"/>
                                      </p:to>
                                    </p:set>
                                    <p:animEffect filter="fade" transition="in">
                                      <p:cBhvr>
                                        <p:cTn dur="1000"/>
                                        <p:tgtEl>
                                          <p:spTgt spid="181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4">
                                            <p:txEl>
                                              <p:pRg end="3" st="3"/>
                                            </p:txEl>
                                          </p:spTgt>
                                        </p:tgtEl>
                                        <p:attrNameLst>
                                          <p:attrName>style.visibility</p:attrName>
                                        </p:attrNameLst>
                                      </p:cBhvr>
                                      <p:to>
                                        <p:strVal val="visible"/>
                                      </p:to>
                                    </p:set>
                                    <p:animEffect filter="fade" transition="in">
                                      <p:cBhvr>
                                        <p:cTn dur="1000"/>
                                        <p:tgtEl>
                                          <p:spTgt spid="181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8" name="Shape 1818"/>
        <p:cNvGrpSpPr/>
        <p:nvPr/>
      </p:nvGrpSpPr>
      <p:grpSpPr>
        <a:xfrm>
          <a:off x="0" y="0"/>
          <a:ext cx="0" cy="0"/>
          <a:chOff x="0" y="0"/>
          <a:chExt cx="0" cy="0"/>
        </a:xfrm>
      </p:grpSpPr>
      <p:sp>
        <p:nvSpPr>
          <p:cNvPr id="1819" name="Shape 181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External Build Data in 4.14+</a:t>
            </a:r>
          </a:p>
        </p:txBody>
      </p:sp>
      <p:sp>
        <p:nvSpPr>
          <p:cNvPr id="1820" name="Shape 182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00"/>
                </a:solidFill>
              </a:rPr>
              <a:t>4.15.0</a:t>
            </a:r>
          </a:p>
        </p:txBody>
      </p:sp>
    </p:spTree>
  </p:cSld>
  <p:clrMapOvr>
    <a:masterClrMapping/>
  </p:clrMapOvr>
</p:sld>
</file>

<file path=ppt/slides/slide2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4" name="Shape 1824"/>
        <p:cNvGrpSpPr/>
        <p:nvPr/>
      </p:nvGrpSpPr>
      <p:grpSpPr>
        <a:xfrm>
          <a:off x="0" y="0"/>
          <a:ext cx="0" cy="0"/>
          <a:chOff x="0" y="0"/>
          <a:chExt cx="0" cy="0"/>
        </a:xfrm>
      </p:grpSpPr>
      <p:sp>
        <p:nvSpPr>
          <p:cNvPr id="1825" name="Shape 182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826" name="Shape 182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Updating to 4.15.0</a:t>
            </a:r>
          </a:p>
          <a:p>
            <a:pPr indent="-800100" lvl="0" marL="914400" rtl="0">
              <a:spcBef>
                <a:spcPts val="0"/>
              </a:spcBef>
            </a:pPr>
            <a:r>
              <a:rPr lang="en-GB"/>
              <a:t>Storing build data outside of .umaps.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6">
                                            <p:txEl>
                                              <p:pRg end="0" st="0"/>
                                            </p:txEl>
                                          </p:spTgt>
                                        </p:tgtEl>
                                        <p:attrNameLst>
                                          <p:attrName>style.visibility</p:attrName>
                                        </p:attrNameLst>
                                      </p:cBhvr>
                                      <p:to>
                                        <p:strVal val="visible"/>
                                      </p:to>
                                    </p:set>
                                    <p:animEffect filter="fade" transition="in">
                                      <p:cBhvr>
                                        <p:cTn dur="1000"/>
                                        <p:tgtEl>
                                          <p:spTgt spid="182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6">
                                            <p:txEl>
                                              <p:pRg end="1" st="1"/>
                                            </p:txEl>
                                          </p:spTgt>
                                        </p:tgtEl>
                                        <p:attrNameLst>
                                          <p:attrName>style.visibility</p:attrName>
                                        </p:attrNameLst>
                                      </p:cBhvr>
                                      <p:to>
                                        <p:strVal val="visible"/>
                                      </p:to>
                                    </p:set>
                                    <p:animEffect filter="fade" transition="in">
                                      <p:cBhvr>
                                        <p:cTn dur="1000"/>
                                        <p:tgtEl>
                                          <p:spTgt spid="1826">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0" name="Shape 1830"/>
        <p:cNvGrpSpPr/>
        <p:nvPr/>
      </p:nvGrpSpPr>
      <p:grpSpPr>
        <a:xfrm>
          <a:off x="0" y="0"/>
          <a:ext cx="0" cy="0"/>
          <a:chOff x="0" y="0"/>
          <a:chExt cx="0" cy="0"/>
        </a:xfrm>
      </p:grpSpPr>
      <p:sp>
        <p:nvSpPr>
          <p:cNvPr id="1831" name="Shape 183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Upgrade Your Own Project</a:t>
            </a:r>
          </a:p>
        </p:txBody>
      </p:sp>
      <p:sp>
        <p:nvSpPr>
          <p:cNvPr id="1832" name="Shape 183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Commit after the upgrade.</a:t>
            </a:r>
          </a:p>
          <a:p>
            <a:pPr indent="-800100" lvl="0" marL="914400" rtl="0">
              <a:spcBef>
                <a:spcPts val="0"/>
              </a:spcBef>
              <a:spcAft>
                <a:spcPts val="0"/>
              </a:spcAft>
            </a:pPr>
            <a:r>
              <a:rPr lang="en-GB"/>
              <a:t>Playtest your game.</a:t>
            </a:r>
          </a:p>
          <a:p>
            <a:pPr indent="-800100" lvl="0" marL="914400" rtl="0">
              <a:spcBef>
                <a:spcPts val="0"/>
              </a:spcBef>
            </a:pPr>
            <a:r>
              <a:rPr lang="en-GB"/>
              <a:t>Report any changes you find.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2">
                                            <p:txEl>
                                              <p:pRg end="0" st="0"/>
                                            </p:txEl>
                                          </p:spTgt>
                                        </p:tgtEl>
                                        <p:attrNameLst>
                                          <p:attrName>style.visibility</p:attrName>
                                        </p:attrNameLst>
                                      </p:cBhvr>
                                      <p:to>
                                        <p:strVal val="visible"/>
                                      </p:to>
                                    </p:set>
                                    <p:animEffect filter="fade" transition="in">
                                      <p:cBhvr>
                                        <p:cTn dur="1000"/>
                                        <p:tgtEl>
                                          <p:spTgt spid="183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2">
                                            <p:txEl>
                                              <p:pRg end="1" st="1"/>
                                            </p:txEl>
                                          </p:spTgt>
                                        </p:tgtEl>
                                        <p:attrNameLst>
                                          <p:attrName>style.visibility</p:attrName>
                                        </p:attrNameLst>
                                      </p:cBhvr>
                                      <p:to>
                                        <p:strVal val="visible"/>
                                      </p:to>
                                    </p:set>
                                    <p:animEffect filter="fade" transition="in">
                                      <p:cBhvr>
                                        <p:cTn dur="1000"/>
                                        <p:tgtEl>
                                          <p:spTgt spid="183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2">
                                            <p:txEl>
                                              <p:pRg end="2" st="2"/>
                                            </p:txEl>
                                          </p:spTgt>
                                        </p:tgtEl>
                                        <p:attrNameLst>
                                          <p:attrName>style.visibility</p:attrName>
                                        </p:attrNameLst>
                                      </p:cBhvr>
                                      <p:to>
                                        <p:strVal val="visible"/>
                                      </p:to>
                                    </p:set>
                                    <p:animEffect filter="fade" transition="in">
                                      <p:cBhvr>
                                        <p:cTn dur="1000"/>
                                        <p:tgtEl>
                                          <p:spTgt spid="183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6" name="Shape 1836"/>
        <p:cNvGrpSpPr/>
        <p:nvPr/>
      </p:nvGrpSpPr>
      <p:grpSpPr>
        <a:xfrm>
          <a:off x="0" y="0"/>
          <a:ext cx="0" cy="0"/>
          <a:chOff x="0" y="0"/>
          <a:chExt cx="0" cy="0"/>
        </a:xfrm>
      </p:grpSpPr>
      <p:sp>
        <p:nvSpPr>
          <p:cNvPr id="1837" name="Shape 183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Physical Gun Architecture</a:t>
            </a:r>
          </a:p>
        </p:txBody>
      </p:sp>
      <p:sp>
        <p:nvSpPr>
          <p:cNvPr id="1838" name="Shape 183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4.15.0</a:t>
            </a:r>
          </a:p>
        </p:txBody>
      </p:sp>
    </p:spTree>
  </p:cSld>
  <p:clrMapOvr>
    <a:masterClrMapping/>
  </p:clrMapOvr>
</p:sld>
</file>

<file path=ppt/slides/slide2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2" name="Shape 1842"/>
        <p:cNvGrpSpPr/>
        <p:nvPr/>
      </p:nvGrpSpPr>
      <p:grpSpPr>
        <a:xfrm>
          <a:off x="0" y="0"/>
          <a:ext cx="0" cy="0"/>
          <a:chOff x="0" y="0"/>
          <a:chExt cx="0" cy="0"/>
        </a:xfrm>
      </p:grpSpPr>
      <p:sp>
        <p:nvSpPr>
          <p:cNvPr id="1843" name="Shape 184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844" name="Shape 184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Renaming to style guide</a:t>
            </a:r>
          </a:p>
          <a:p>
            <a:pPr indent="-800100" lvl="0" marL="914400" rtl="0">
              <a:spcBef>
                <a:spcPts val="0"/>
              </a:spcBef>
              <a:spcAft>
                <a:spcPts val="0"/>
              </a:spcAft>
            </a:pPr>
            <a:r>
              <a:rPr lang="en-GB"/>
              <a:t>Problems of our existing architecture</a:t>
            </a:r>
          </a:p>
          <a:p>
            <a:pPr indent="-800100" lvl="0" marL="914400" rtl="0">
              <a:spcBef>
                <a:spcPts val="0"/>
              </a:spcBef>
              <a:spcAft>
                <a:spcPts val="0"/>
              </a:spcAft>
            </a:pPr>
            <a:r>
              <a:rPr lang="en-GB"/>
              <a:t>Improved gun-centric architecture</a:t>
            </a:r>
          </a:p>
          <a:p>
            <a:pPr indent="-800100" lvl="0" marL="914400" rtl="0">
              <a:spcBef>
                <a:spcPts val="0"/>
              </a:spcBef>
            </a:pPr>
            <a:r>
              <a:rPr lang="en-GB"/>
              <a:t>Challenge: reinstating the gun actor.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4">
                                            <p:txEl>
                                              <p:pRg end="0" st="0"/>
                                            </p:txEl>
                                          </p:spTgt>
                                        </p:tgtEl>
                                        <p:attrNameLst>
                                          <p:attrName>style.visibility</p:attrName>
                                        </p:attrNameLst>
                                      </p:cBhvr>
                                      <p:to>
                                        <p:strVal val="visible"/>
                                      </p:to>
                                    </p:set>
                                    <p:animEffect filter="fade" transition="in">
                                      <p:cBhvr>
                                        <p:cTn dur="1000"/>
                                        <p:tgtEl>
                                          <p:spTgt spid="184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4">
                                            <p:txEl>
                                              <p:pRg end="1" st="1"/>
                                            </p:txEl>
                                          </p:spTgt>
                                        </p:tgtEl>
                                        <p:attrNameLst>
                                          <p:attrName>style.visibility</p:attrName>
                                        </p:attrNameLst>
                                      </p:cBhvr>
                                      <p:to>
                                        <p:strVal val="visible"/>
                                      </p:to>
                                    </p:set>
                                    <p:animEffect filter="fade" transition="in">
                                      <p:cBhvr>
                                        <p:cTn dur="1000"/>
                                        <p:tgtEl>
                                          <p:spTgt spid="184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4">
                                            <p:txEl>
                                              <p:pRg end="2" st="2"/>
                                            </p:txEl>
                                          </p:spTgt>
                                        </p:tgtEl>
                                        <p:attrNameLst>
                                          <p:attrName>style.visibility</p:attrName>
                                        </p:attrNameLst>
                                      </p:cBhvr>
                                      <p:to>
                                        <p:strVal val="visible"/>
                                      </p:to>
                                    </p:set>
                                    <p:animEffect filter="fade" transition="in">
                                      <p:cBhvr>
                                        <p:cTn dur="1000"/>
                                        <p:tgtEl>
                                          <p:spTgt spid="184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4">
                                            <p:txEl>
                                              <p:pRg end="3" st="3"/>
                                            </p:txEl>
                                          </p:spTgt>
                                        </p:tgtEl>
                                        <p:attrNameLst>
                                          <p:attrName>style.visibility</p:attrName>
                                        </p:attrNameLst>
                                      </p:cBhvr>
                                      <p:to>
                                        <p:strVal val="visible"/>
                                      </p:to>
                                    </p:set>
                                    <p:animEffect filter="fade" transition="in">
                                      <p:cBhvr>
                                        <p:cTn dur="1000"/>
                                        <p:tgtEl>
                                          <p:spTgt spid="184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8" name="Shape 1848"/>
        <p:cNvGrpSpPr/>
        <p:nvPr/>
      </p:nvGrpSpPr>
      <p:grpSpPr>
        <a:xfrm>
          <a:off x="0" y="0"/>
          <a:ext cx="0" cy="0"/>
          <a:chOff x="0" y="0"/>
          <a:chExt cx="0" cy="0"/>
        </a:xfrm>
      </p:grpSpPr>
      <p:grpSp>
        <p:nvGrpSpPr>
          <p:cNvPr id="1849" name="Shape 1849"/>
          <p:cNvGrpSpPr/>
          <p:nvPr/>
        </p:nvGrpSpPr>
        <p:grpSpPr>
          <a:xfrm>
            <a:off x="7268100" y="2314100"/>
            <a:ext cx="6962500" cy="6424200"/>
            <a:chOff x="3039350" y="1151950"/>
            <a:chExt cx="3481250" cy="3212100"/>
          </a:xfrm>
        </p:grpSpPr>
        <p:cxnSp>
          <p:nvCxnSpPr>
            <p:cNvPr id="1850" name="Shape 1850"/>
            <p:cNvCxnSpPr/>
            <p:nvPr/>
          </p:nvCxnSpPr>
          <p:spPr>
            <a:xfrm>
              <a:off x="3039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851" name="Shape 1851"/>
            <p:cNvCxnSpPr/>
            <p:nvPr/>
          </p:nvCxnSpPr>
          <p:spPr>
            <a:xfrm>
              <a:off x="373937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852" name="Shape 1852"/>
            <p:cNvCxnSpPr/>
            <p:nvPr/>
          </p:nvCxnSpPr>
          <p:spPr>
            <a:xfrm>
              <a:off x="44355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853" name="Shape 1853"/>
            <p:cNvCxnSpPr/>
            <p:nvPr/>
          </p:nvCxnSpPr>
          <p:spPr>
            <a:xfrm>
              <a:off x="513172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854" name="Shape 1854"/>
            <p:cNvCxnSpPr/>
            <p:nvPr/>
          </p:nvCxnSpPr>
          <p:spPr>
            <a:xfrm>
              <a:off x="5824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855" name="Shape 1855"/>
            <p:cNvCxnSpPr/>
            <p:nvPr/>
          </p:nvCxnSpPr>
          <p:spPr>
            <a:xfrm>
              <a:off x="6520600" y="1151950"/>
              <a:ext cx="0" cy="3212100"/>
            </a:xfrm>
            <a:prstGeom prst="straightConnector1">
              <a:avLst/>
            </a:prstGeom>
            <a:noFill/>
            <a:ln cap="flat" cmpd="sng" w="9525">
              <a:solidFill>
                <a:srgbClr val="990000"/>
              </a:solidFill>
              <a:prstDash val="dot"/>
              <a:round/>
              <a:headEnd len="lg" w="lg" type="none"/>
              <a:tailEnd len="lg" w="lg" type="none"/>
            </a:ln>
          </p:spPr>
        </p:cxnSp>
      </p:grpSp>
      <p:sp>
        <p:nvSpPr>
          <p:cNvPr id="1856" name="Shape 1856"/>
          <p:cNvSpPr txBox="1"/>
          <p:nvPr>
            <p:ph type="title"/>
          </p:nvPr>
        </p:nvSpPr>
        <p:spPr>
          <a:xfrm>
            <a:off x="7076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Gun Animation Architecture</a:t>
            </a:r>
          </a:p>
        </p:txBody>
      </p:sp>
      <p:sp>
        <p:nvSpPr>
          <p:cNvPr id="1857" name="Shape 1857"/>
          <p:cNvSpPr txBox="1"/>
          <p:nvPr/>
        </p:nvSpPr>
        <p:spPr>
          <a:xfrm>
            <a:off x="2287200" y="2822300"/>
            <a:ext cx="2643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ABP_TP</a:t>
            </a:r>
          </a:p>
        </p:txBody>
      </p:sp>
      <p:sp>
        <p:nvSpPr>
          <p:cNvPr id="1858" name="Shape 1858"/>
          <p:cNvSpPr txBox="1"/>
          <p:nvPr/>
        </p:nvSpPr>
        <p:spPr>
          <a:xfrm>
            <a:off x="2287200" y="4842650"/>
            <a:ext cx="36492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BP_Character</a:t>
            </a:r>
          </a:p>
        </p:txBody>
      </p:sp>
      <p:sp>
        <p:nvSpPr>
          <p:cNvPr id="1859" name="Shape 1859"/>
          <p:cNvSpPr txBox="1"/>
          <p:nvPr/>
        </p:nvSpPr>
        <p:spPr>
          <a:xfrm>
            <a:off x="2287200" y="6863000"/>
            <a:ext cx="4686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BP_FireComponent</a:t>
            </a:r>
          </a:p>
        </p:txBody>
      </p:sp>
      <p:cxnSp>
        <p:nvCxnSpPr>
          <p:cNvPr id="1860" name="Shape 1860"/>
          <p:cNvCxnSpPr/>
          <p:nvPr/>
        </p:nvCxnSpPr>
        <p:spPr>
          <a:xfrm>
            <a:off x="7074950" y="741940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1861" name="Shape 1861"/>
          <p:cNvCxnSpPr/>
          <p:nvPr/>
        </p:nvCxnSpPr>
        <p:spPr>
          <a:xfrm>
            <a:off x="8182950" y="8781450"/>
            <a:ext cx="2023200" cy="0"/>
          </a:xfrm>
          <a:prstGeom prst="straightConnector1">
            <a:avLst/>
          </a:prstGeom>
          <a:noFill/>
          <a:ln cap="flat" cmpd="sng" w="38100">
            <a:solidFill>
              <a:srgbClr val="FFFFFF"/>
            </a:solidFill>
            <a:prstDash val="solid"/>
            <a:round/>
            <a:headEnd len="lg" w="lg" type="none"/>
            <a:tailEnd len="lg" w="lg" type="triangle"/>
          </a:ln>
        </p:spPr>
      </p:cxnSp>
      <p:sp>
        <p:nvSpPr>
          <p:cNvPr id="1862" name="Shape 1862"/>
          <p:cNvSpPr txBox="1"/>
          <p:nvPr/>
        </p:nvSpPr>
        <p:spPr>
          <a:xfrm>
            <a:off x="8284500" y="7976650"/>
            <a:ext cx="1443600" cy="6828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3600">
                <a:solidFill>
                  <a:srgbClr val="FFFFFF"/>
                </a:solidFill>
                <a:latin typeface="Helvetica Neue"/>
                <a:ea typeface="Helvetica Neue"/>
                <a:cs typeface="Helvetica Neue"/>
                <a:sym typeface="Helvetica Neue"/>
              </a:rPr>
              <a:t>Time</a:t>
            </a:r>
          </a:p>
        </p:txBody>
      </p:sp>
      <p:cxnSp>
        <p:nvCxnSpPr>
          <p:cNvPr id="1863" name="Shape 1863"/>
          <p:cNvCxnSpPr/>
          <p:nvPr/>
        </p:nvCxnSpPr>
        <p:spPr>
          <a:xfrm>
            <a:off x="7074950" y="532525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1864" name="Shape 1864"/>
          <p:cNvCxnSpPr/>
          <p:nvPr/>
        </p:nvCxnSpPr>
        <p:spPr>
          <a:xfrm>
            <a:off x="7074950" y="3231100"/>
            <a:ext cx="8233800" cy="10200"/>
          </a:xfrm>
          <a:prstGeom prst="straightConnector1">
            <a:avLst/>
          </a:prstGeom>
          <a:noFill/>
          <a:ln cap="flat" cmpd="sng" w="9525">
            <a:solidFill>
              <a:srgbClr val="FFFFFF"/>
            </a:solidFill>
            <a:prstDash val="solid"/>
            <a:round/>
            <a:headEnd len="lg" w="lg" type="none"/>
            <a:tailEnd len="lg" w="lg" type="none"/>
          </a:ln>
        </p:spPr>
      </p:cxnSp>
      <p:grpSp>
        <p:nvGrpSpPr>
          <p:cNvPr id="1865" name="Shape 1865"/>
          <p:cNvGrpSpPr/>
          <p:nvPr/>
        </p:nvGrpSpPr>
        <p:grpSpPr>
          <a:xfrm>
            <a:off x="7268100" y="3228950"/>
            <a:ext cx="824849" cy="2104200"/>
            <a:chOff x="3039350" y="1609375"/>
            <a:chExt cx="412425" cy="1052100"/>
          </a:xfrm>
        </p:grpSpPr>
        <p:cxnSp>
          <p:nvCxnSpPr>
            <p:cNvPr id="1866" name="Shape 1866"/>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67" name="Shape 1867"/>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1868" name="Shape 1868"/>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grpSp>
        <p:nvGrpSpPr>
          <p:cNvPr id="1869" name="Shape 1869"/>
          <p:cNvGrpSpPr/>
          <p:nvPr/>
        </p:nvGrpSpPr>
        <p:grpSpPr>
          <a:xfrm>
            <a:off x="8660600" y="3231250"/>
            <a:ext cx="824849" cy="2104200"/>
            <a:chOff x="3039350" y="1609375"/>
            <a:chExt cx="412425" cy="1052100"/>
          </a:xfrm>
        </p:grpSpPr>
        <p:cxnSp>
          <p:nvCxnSpPr>
            <p:cNvPr id="1870" name="Shape 1870"/>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71" name="Shape 1871"/>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872" name="Shape 1872"/>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grpSp>
        <p:nvGrpSpPr>
          <p:cNvPr id="1873" name="Shape 1873"/>
          <p:cNvGrpSpPr/>
          <p:nvPr/>
        </p:nvGrpSpPr>
        <p:grpSpPr>
          <a:xfrm>
            <a:off x="10053100" y="3231250"/>
            <a:ext cx="824849" cy="2104200"/>
            <a:chOff x="3039350" y="1609375"/>
            <a:chExt cx="412425" cy="1052100"/>
          </a:xfrm>
        </p:grpSpPr>
        <p:cxnSp>
          <p:nvCxnSpPr>
            <p:cNvPr id="1874" name="Shape 1874"/>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75" name="Shape 1875"/>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876" name="Shape 1876"/>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grpSp>
        <p:nvGrpSpPr>
          <p:cNvPr id="1877" name="Shape 1877"/>
          <p:cNvGrpSpPr/>
          <p:nvPr/>
        </p:nvGrpSpPr>
        <p:grpSpPr>
          <a:xfrm>
            <a:off x="11445600" y="3231100"/>
            <a:ext cx="824849" cy="2104200"/>
            <a:chOff x="3039350" y="1609375"/>
            <a:chExt cx="412425" cy="1052100"/>
          </a:xfrm>
        </p:grpSpPr>
        <p:cxnSp>
          <p:nvCxnSpPr>
            <p:cNvPr id="1878" name="Shape 1878"/>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79" name="Shape 1879"/>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880" name="Shape 1880"/>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grpSp>
        <p:nvGrpSpPr>
          <p:cNvPr id="1881" name="Shape 1881"/>
          <p:cNvGrpSpPr/>
          <p:nvPr/>
        </p:nvGrpSpPr>
        <p:grpSpPr>
          <a:xfrm>
            <a:off x="12838100" y="3231100"/>
            <a:ext cx="824849" cy="2104200"/>
            <a:chOff x="3039350" y="1609375"/>
            <a:chExt cx="412425" cy="1052100"/>
          </a:xfrm>
        </p:grpSpPr>
        <p:cxnSp>
          <p:nvCxnSpPr>
            <p:cNvPr id="1882" name="Shape 1882"/>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83" name="Shape 1883"/>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884" name="Shape 1884"/>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grpSp>
        <p:nvGrpSpPr>
          <p:cNvPr id="1885" name="Shape 1885"/>
          <p:cNvGrpSpPr/>
          <p:nvPr/>
        </p:nvGrpSpPr>
        <p:grpSpPr>
          <a:xfrm>
            <a:off x="14230600" y="3231250"/>
            <a:ext cx="824849" cy="2104200"/>
            <a:chOff x="3039350" y="1609375"/>
            <a:chExt cx="412425" cy="1052100"/>
          </a:xfrm>
        </p:grpSpPr>
        <p:cxnSp>
          <p:nvCxnSpPr>
            <p:cNvPr id="1886" name="Shape 1886"/>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87" name="Shape 1887"/>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1888" name="Shape 1888"/>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sp>
        <p:nvSpPr>
          <p:cNvPr id="1889" name="Shape 1889"/>
          <p:cNvSpPr/>
          <p:nvPr/>
        </p:nvSpPr>
        <p:spPr>
          <a:xfrm>
            <a:off x="9108000" y="2964850"/>
            <a:ext cx="5611200" cy="266400"/>
          </a:xfrm>
          <a:prstGeom prst="rect">
            <a:avLst/>
          </a:prstGeom>
          <a:solidFill>
            <a:schemeClr val="lt2"/>
          </a:solidFill>
          <a:ln>
            <a:noFill/>
          </a:ln>
        </p:spPr>
        <p:txBody>
          <a:bodyPr anchorCtr="0" anchor="ctr" bIns="182850" lIns="182850" rIns="182850" wrap="square" tIns="182850">
            <a:noAutofit/>
          </a:bodyPr>
          <a:lstStyle/>
          <a:p>
            <a:pPr lvl="0">
              <a:spcBef>
                <a:spcPts val="0"/>
              </a:spcBef>
              <a:buNone/>
            </a:pPr>
            <a:r>
              <a:t/>
            </a:r>
            <a:endParaRPr/>
          </a:p>
        </p:txBody>
      </p:sp>
      <p:sp>
        <p:nvSpPr>
          <p:cNvPr id="1890" name="Shape 1890"/>
          <p:cNvSpPr txBox="1"/>
          <p:nvPr/>
        </p:nvSpPr>
        <p:spPr>
          <a:xfrm>
            <a:off x="9113100" y="2418350"/>
            <a:ext cx="5301000" cy="546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Play fire animation</a:t>
            </a:r>
          </a:p>
        </p:txBody>
      </p:sp>
      <p:grpSp>
        <p:nvGrpSpPr>
          <p:cNvPr id="1891" name="Shape 1891"/>
          <p:cNvGrpSpPr/>
          <p:nvPr/>
        </p:nvGrpSpPr>
        <p:grpSpPr>
          <a:xfrm>
            <a:off x="9881650" y="7417100"/>
            <a:ext cx="2542200" cy="627650"/>
            <a:chOff x="4406750" y="3704600"/>
            <a:chExt cx="1271100" cy="313825"/>
          </a:xfrm>
        </p:grpSpPr>
        <p:sp>
          <p:nvSpPr>
            <p:cNvPr id="1892" name="Shape 1892"/>
            <p:cNvSpPr/>
            <p:nvPr/>
          </p:nvSpPr>
          <p:spPr>
            <a:xfrm>
              <a:off x="4482950" y="3704600"/>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893" name="Shape 1893"/>
            <p:cNvSpPr txBox="1"/>
            <p:nvPr/>
          </p:nvSpPr>
          <p:spPr>
            <a:xfrm>
              <a:off x="4406750" y="3745425"/>
              <a:ext cx="12711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projectile</a:t>
              </a:r>
            </a:p>
          </p:txBody>
        </p:sp>
      </p:grpSp>
      <p:grpSp>
        <p:nvGrpSpPr>
          <p:cNvPr id="1894" name="Shape 1894"/>
          <p:cNvGrpSpPr/>
          <p:nvPr/>
        </p:nvGrpSpPr>
        <p:grpSpPr>
          <a:xfrm>
            <a:off x="12545250" y="7429450"/>
            <a:ext cx="2643000" cy="617600"/>
            <a:chOff x="5677925" y="3709625"/>
            <a:chExt cx="1321500" cy="308800"/>
          </a:xfrm>
        </p:grpSpPr>
        <p:sp>
          <p:nvSpPr>
            <p:cNvPr id="1895" name="Shape 1895"/>
            <p:cNvSpPr/>
            <p:nvPr/>
          </p:nvSpPr>
          <p:spPr>
            <a:xfrm>
              <a:off x="5754125" y="3709625"/>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896" name="Shape 1896"/>
            <p:cNvSpPr txBox="1"/>
            <p:nvPr/>
          </p:nvSpPr>
          <p:spPr>
            <a:xfrm>
              <a:off x="5677925" y="3745425"/>
              <a:ext cx="13215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projectile</a:t>
              </a:r>
            </a:p>
          </p:txBody>
        </p:sp>
      </p:grpSp>
      <p:grpSp>
        <p:nvGrpSpPr>
          <p:cNvPr id="1897" name="Shape 1897"/>
          <p:cNvGrpSpPr/>
          <p:nvPr/>
        </p:nvGrpSpPr>
        <p:grpSpPr>
          <a:xfrm>
            <a:off x="9606850" y="3228950"/>
            <a:ext cx="975116" cy="4198200"/>
            <a:chOff x="4269350" y="1610525"/>
            <a:chExt cx="487558" cy="2099100"/>
          </a:xfrm>
        </p:grpSpPr>
        <p:cxnSp>
          <p:nvCxnSpPr>
            <p:cNvPr id="1898" name="Shape 1898"/>
            <p:cNvCxnSpPr/>
            <p:nvPr/>
          </p:nvCxnSpPr>
          <p:spPr>
            <a:xfrm>
              <a:off x="4269350" y="161052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1899" name="Shape 1899"/>
            <p:cNvCxnSpPr/>
            <p:nvPr/>
          </p:nvCxnSpPr>
          <p:spPr>
            <a:xfrm>
              <a:off x="4376150" y="265752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1900" name="Shape 1900"/>
            <p:cNvSpPr txBox="1"/>
            <p:nvPr/>
          </p:nvSpPr>
          <p:spPr>
            <a:xfrm rot="5011363">
              <a:off x="4135974" y="3047174"/>
              <a:ext cx="872268" cy="272955"/>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Fire Notify</a:t>
              </a:r>
            </a:p>
          </p:txBody>
        </p:sp>
      </p:grpSp>
      <p:grpSp>
        <p:nvGrpSpPr>
          <p:cNvPr id="1901" name="Shape 1901"/>
          <p:cNvGrpSpPr/>
          <p:nvPr/>
        </p:nvGrpSpPr>
        <p:grpSpPr>
          <a:xfrm>
            <a:off x="12270425" y="3272150"/>
            <a:ext cx="952841" cy="4198200"/>
            <a:chOff x="5540513" y="1630975"/>
            <a:chExt cx="476421" cy="2099100"/>
          </a:xfrm>
        </p:grpSpPr>
        <p:cxnSp>
          <p:nvCxnSpPr>
            <p:cNvPr id="1902" name="Shape 1902"/>
            <p:cNvCxnSpPr/>
            <p:nvPr/>
          </p:nvCxnSpPr>
          <p:spPr>
            <a:xfrm>
              <a:off x="5540513" y="163097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1903" name="Shape 1903"/>
            <p:cNvCxnSpPr/>
            <p:nvPr/>
          </p:nvCxnSpPr>
          <p:spPr>
            <a:xfrm>
              <a:off x="5647313" y="267797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1904" name="Shape 1904"/>
            <p:cNvSpPr txBox="1"/>
            <p:nvPr/>
          </p:nvSpPr>
          <p:spPr>
            <a:xfrm rot="5011363">
              <a:off x="5395999" y="3057361"/>
              <a:ext cx="872268" cy="272955"/>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Fire Notify</a:t>
              </a:r>
            </a:p>
          </p:txBody>
        </p:sp>
      </p:grpSp>
      <p:sp>
        <p:nvSpPr>
          <p:cNvPr id="1905" name="Shape 1905"/>
          <p:cNvSpPr/>
          <p:nvPr/>
        </p:nvSpPr>
        <p:spPr>
          <a:xfrm>
            <a:off x="1920984" y="2602548"/>
            <a:ext cx="2795600" cy="1496700"/>
          </a:xfrm>
          <a:custGeom>
            <a:pathLst>
              <a:path extrusionOk="0" h="29934" w="55912">
                <a:moveTo>
                  <a:pt x="31437" y="2624"/>
                </a:moveTo>
                <a:cubicBezTo>
                  <a:pt x="23418" y="1139"/>
                  <a:pt x="14952" y="-1182"/>
                  <a:pt x="7041" y="795"/>
                </a:cubicBezTo>
                <a:cubicBezTo>
                  <a:pt x="2423" y="1949"/>
                  <a:pt x="-1067" y="8849"/>
                  <a:pt x="332" y="13399"/>
                </a:cubicBezTo>
                <a:cubicBezTo>
                  <a:pt x="4147" y="25803"/>
                  <a:pt x="22776" y="28545"/>
                  <a:pt x="35707" y="29663"/>
                </a:cubicBezTo>
                <a:cubicBezTo>
                  <a:pt x="42191" y="30223"/>
                  <a:pt x="51321" y="30398"/>
                  <a:pt x="54614" y="24784"/>
                </a:cubicBezTo>
                <a:cubicBezTo>
                  <a:pt x="58255" y="18572"/>
                  <a:pt x="53619" y="8632"/>
                  <a:pt x="47905" y="4251"/>
                </a:cubicBezTo>
                <a:cubicBezTo>
                  <a:pt x="41910" y="-344"/>
                  <a:pt x="33095" y="591"/>
                  <a:pt x="25542" y="591"/>
                </a:cubicBezTo>
              </a:path>
            </a:pathLst>
          </a:custGeom>
          <a:noFill/>
          <a:ln cap="flat" cmpd="sng" w="28575">
            <a:solidFill>
              <a:srgbClr val="FF0000"/>
            </a:solidFill>
            <a:prstDash val="solid"/>
            <a:round/>
            <a:headEnd len="lg" w="lg" type="none"/>
            <a:tailEnd len="lg" w="lg" type="none"/>
          </a:ln>
        </p:spPr>
      </p:sp>
      <p:sp>
        <p:nvSpPr>
          <p:cNvPr id="1906" name="Shape 1906"/>
          <p:cNvSpPr/>
          <p:nvPr/>
        </p:nvSpPr>
        <p:spPr>
          <a:xfrm>
            <a:off x="8894296" y="2377994"/>
            <a:ext cx="6100750" cy="1169600"/>
          </a:xfrm>
          <a:custGeom>
            <a:pathLst>
              <a:path extrusionOk="0" h="23392" w="122015">
                <a:moveTo>
                  <a:pt x="34156" y="4617"/>
                </a:moveTo>
                <a:cubicBezTo>
                  <a:pt x="24381" y="1357"/>
                  <a:pt x="11389" y="-895"/>
                  <a:pt x="3255" y="5430"/>
                </a:cubicBezTo>
                <a:cubicBezTo>
                  <a:pt x="-705" y="8509"/>
                  <a:pt x="-1250" y="17580"/>
                  <a:pt x="2848" y="20474"/>
                </a:cubicBezTo>
                <a:cubicBezTo>
                  <a:pt x="9900" y="25453"/>
                  <a:pt x="20034" y="22507"/>
                  <a:pt x="28667" y="22507"/>
                </a:cubicBezTo>
                <a:cubicBezTo>
                  <a:pt x="44660" y="22507"/>
                  <a:pt x="60652" y="22304"/>
                  <a:pt x="76646" y="22304"/>
                </a:cubicBezTo>
                <a:cubicBezTo>
                  <a:pt x="92009" y="22304"/>
                  <a:pt x="124788" y="28018"/>
                  <a:pt x="121779" y="12952"/>
                </a:cubicBezTo>
                <a:cubicBezTo>
                  <a:pt x="121215" y="10131"/>
                  <a:pt x="117391" y="8981"/>
                  <a:pt x="114663" y="8073"/>
                </a:cubicBezTo>
                <a:cubicBezTo>
                  <a:pt x="107660" y="5740"/>
                  <a:pt x="100381" y="4272"/>
                  <a:pt x="93113" y="2990"/>
                </a:cubicBezTo>
                <a:cubicBezTo>
                  <a:pt x="73092" y="-543"/>
                  <a:pt x="51845" y="-1536"/>
                  <a:pt x="32123" y="3397"/>
                </a:cubicBezTo>
              </a:path>
            </a:pathLst>
          </a:custGeom>
          <a:noFill/>
          <a:ln cap="flat" cmpd="sng" w="28575">
            <a:solidFill>
              <a:srgbClr val="FF0000"/>
            </a:solidFill>
            <a:prstDash val="solid"/>
            <a:round/>
            <a:headEnd len="lg" w="lg" type="none"/>
            <a:tailEnd len="lg" w="lg" type="none"/>
          </a:ln>
        </p:spPr>
      </p:sp>
      <p:sp>
        <p:nvSpPr>
          <p:cNvPr id="1907" name="Shape 1907"/>
          <p:cNvSpPr/>
          <p:nvPr/>
        </p:nvSpPr>
        <p:spPr>
          <a:xfrm>
            <a:off x="2127149" y="6685651"/>
            <a:ext cx="4760900" cy="1329550"/>
          </a:xfrm>
          <a:custGeom>
            <a:pathLst>
              <a:path extrusionOk="0" h="26591" w="95218">
                <a:moveTo>
                  <a:pt x="41420" y="5070"/>
                </a:moveTo>
                <a:cubicBezTo>
                  <a:pt x="37438" y="3647"/>
                  <a:pt x="33030" y="3969"/>
                  <a:pt x="28815" y="3646"/>
                </a:cubicBezTo>
                <a:cubicBezTo>
                  <a:pt x="20005" y="2969"/>
                  <a:pt x="9243" y="107"/>
                  <a:pt x="2386" y="5679"/>
                </a:cubicBezTo>
                <a:cubicBezTo>
                  <a:pt x="-981" y="8415"/>
                  <a:pt x="-464" y="15105"/>
                  <a:pt x="1980" y="18691"/>
                </a:cubicBezTo>
                <a:cubicBezTo>
                  <a:pt x="6349" y="25101"/>
                  <a:pt x="16396" y="25337"/>
                  <a:pt x="24140" y="25806"/>
                </a:cubicBezTo>
                <a:cubicBezTo>
                  <a:pt x="36248" y="26538"/>
                  <a:pt x="48439" y="26989"/>
                  <a:pt x="60530" y="26009"/>
                </a:cubicBezTo>
                <a:cubicBezTo>
                  <a:pt x="72577" y="25031"/>
                  <a:pt x="93680" y="27035"/>
                  <a:pt x="95091" y="15031"/>
                </a:cubicBezTo>
                <a:cubicBezTo>
                  <a:pt x="95600" y="10691"/>
                  <a:pt x="93552" y="5284"/>
                  <a:pt x="89806" y="3037"/>
                </a:cubicBezTo>
                <a:cubicBezTo>
                  <a:pt x="83419" y="-793"/>
                  <a:pt x="75093" y="190"/>
                  <a:pt x="67646" y="190"/>
                </a:cubicBezTo>
                <a:cubicBezTo>
                  <a:pt x="57557" y="190"/>
                  <a:pt x="46580" y="-1068"/>
                  <a:pt x="37557" y="3443"/>
                </a:cubicBezTo>
              </a:path>
            </a:pathLst>
          </a:custGeom>
          <a:noFill/>
          <a:ln cap="flat" cmpd="sng" w="28575">
            <a:solidFill>
              <a:srgbClr val="FF0000"/>
            </a:solidFill>
            <a:prstDash val="solid"/>
            <a:round/>
            <a:headEnd len="lg" w="lg" type="none"/>
            <a:tailEnd len="lg" w="lg"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8"/>
                                        </p:tgtEl>
                                        <p:attrNameLst>
                                          <p:attrName>style.visibility</p:attrName>
                                        </p:attrNameLst>
                                      </p:cBhvr>
                                      <p:to>
                                        <p:strVal val="visible"/>
                                      </p:to>
                                    </p:set>
                                    <p:animEffect filter="fade" transition="in">
                                      <p:cBhvr>
                                        <p:cTn dur="1000"/>
                                        <p:tgtEl>
                                          <p:spTgt spid="1858"/>
                                        </p:tgtEl>
                                      </p:cBhvr>
                                    </p:animEffect>
                                  </p:childTnLst>
                                </p:cTn>
                              </p:par>
                              <p:par>
                                <p:cTn fill="hold" nodeType="withEffect" presetClass="entr" presetID="10" presetSubtype="0">
                                  <p:stCondLst>
                                    <p:cond delay="0"/>
                                  </p:stCondLst>
                                  <p:childTnLst>
                                    <p:set>
                                      <p:cBhvr>
                                        <p:cTn dur="1" fill="hold">
                                          <p:stCondLst>
                                            <p:cond delay="0"/>
                                          </p:stCondLst>
                                        </p:cTn>
                                        <p:tgtEl>
                                          <p:spTgt spid="1859"/>
                                        </p:tgtEl>
                                        <p:attrNameLst>
                                          <p:attrName>style.visibility</p:attrName>
                                        </p:attrNameLst>
                                      </p:cBhvr>
                                      <p:to>
                                        <p:strVal val="visible"/>
                                      </p:to>
                                    </p:set>
                                    <p:animEffect filter="fade" transition="in">
                                      <p:cBhvr>
                                        <p:cTn dur="1000"/>
                                        <p:tgtEl>
                                          <p:spTgt spid="1859"/>
                                        </p:tgtEl>
                                      </p:cBhvr>
                                    </p:animEffect>
                                  </p:childTnLst>
                                </p:cTn>
                              </p:par>
                              <p:par>
                                <p:cTn fill="hold" nodeType="withEffect" presetClass="entr" presetID="10" presetSubtype="0">
                                  <p:stCondLst>
                                    <p:cond delay="0"/>
                                  </p:stCondLst>
                                  <p:childTnLst>
                                    <p:set>
                                      <p:cBhvr>
                                        <p:cTn dur="1" fill="hold">
                                          <p:stCondLst>
                                            <p:cond delay="0"/>
                                          </p:stCondLst>
                                        </p:cTn>
                                        <p:tgtEl>
                                          <p:spTgt spid="1860"/>
                                        </p:tgtEl>
                                        <p:attrNameLst>
                                          <p:attrName>style.visibility</p:attrName>
                                        </p:attrNameLst>
                                      </p:cBhvr>
                                      <p:to>
                                        <p:strVal val="visible"/>
                                      </p:to>
                                    </p:set>
                                    <p:animEffect filter="fade" transition="in">
                                      <p:cBhvr>
                                        <p:cTn dur="1000"/>
                                        <p:tgtEl>
                                          <p:spTgt spid="1860"/>
                                        </p:tgtEl>
                                      </p:cBhvr>
                                    </p:animEffect>
                                  </p:childTnLst>
                                </p:cTn>
                              </p:par>
                              <p:par>
                                <p:cTn fill="hold" nodeType="withEffect" presetClass="entr" presetID="10" presetSubtype="0">
                                  <p:stCondLst>
                                    <p:cond delay="0"/>
                                  </p:stCondLst>
                                  <p:childTnLst>
                                    <p:set>
                                      <p:cBhvr>
                                        <p:cTn dur="1" fill="hold">
                                          <p:stCondLst>
                                            <p:cond delay="0"/>
                                          </p:stCondLst>
                                        </p:cTn>
                                        <p:tgtEl>
                                          <p:spTgt spid="1863"/>
                                        </p:tgtEl>
                                        <p:attrNameLst>
                                          <p:attrName>style.visibility</p:attrName>
                                        </p:attrNameLst>
                                      </p:cBhvr>
                                      <p:to>
                                        <p:strVal val="visible"/>
                                      </p:to>
                                    </p:set>
                                    <p:animEffect filter="fade" transition="in">
                                      <p:cBhvr>
                                        <p:cTn dur="1000"/>
                                        <p:tgtEl>
                                          <p:spTgt spid="1863"/>
                                        </p:tgtEl>
                                      </p:cBhvr>
                                    </p:animEffect>
                                  </p:childTnLst>
                                </p:cTn>
                              </p:par>
                              <p:par>
                                <p:cTn fill="hold" nodeType="withEffect" presetClass="entr" presetID="10" presetSubtype="0">
                                  <p:stCondLst>
                                    <p:cond delay="0"/>
                                  </p:stCondLst>
                                  <p:childTnLst>
                                    <p:set>
                                      <p:cBhvr>
                                        <p:cTn dur="1" fill="hold">
                                          <p:stCondLst>
                                            <p:cond delay="0"/>
                                          </p:stCondLst>
                                        </p:cTn>
                                        <p:tgtEl>
                                          <p:spTgt spid="1864"/>
                                        </p:tgtEl>
                                        <p:attrNameLst>
                                          <p:attrName>style.visibility</p:attrName>
                                        </p:attrNameLst>
                                      </p:cBhvr>
                                      <p:to>
                                        <p:strVal val="visible"/>
                                      </p:to>
                                    </p:set>
                                    <p:animEffect filter="fade" transition="in">
                                      <p:cBhvr>
                                        <p:cTn dur="1000"/>
                                        <p:tgtEl>
                                          <p:spTgt spid="1864"/>
                                        </p:tgtEl>
                                      </p:cBhvr>
                                    </p:animEffect>
                                  </p:childTnLst>
                                </p:cTn>
                              </p:par>
                              <p:par>
                                <p:cTn fill="hold" nodeType="withEffect" presetClass="entr" presetID="10" presetSubtype="0">
                                  <p:stCondLst>
                                    <p:cond delay="0"/>
                                  </p:stCondLst>
                                  <p:childTnLst>
                                    <p:set>
                                      <p:cBhvr>
                                        <p:cTn dur="1" fill="hold">
                                          <p:stCondLst>
                                            <p:cond delay="0"/>
                                          </p:stCondLst>
                                        </p:cTn>
                                        <p:tgtEl>
                                          <p:spTgt spid="1857"/>
                                        </p:tgtEl>
                                        <p:attrNameLst>
                                          <p:attrName>style.visibility</p:attrName>
                                        </p:attrNameLst>
                                      </p:cBhvr>
                                      <p:to>
                                        <p:strVal val="visible"/>
                                      </p:to>
                                    </p:set>
                                    <p:animEffect filter="fade" transition="in">
                                      <p:cBhvr>
                                        <p:cTn dur="1000"/>
                                        <p:tgtEl>
                                          <p:spTgt spid="18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1"/>
                                        </p:tgtEl>
                                        <p:attrNameLst>
                                          <p:attrName>style.visibility</p:attrName>
                                        </p:attrNameLst>
                                      </p:cBhvr>
                                      <p:to>
                                        <p:strVal val="visible"/>
                                      </p:to>
                                    </p:set>
                                    <p:animEffect filter="fade" transition="in">
                                      <p:cBhvr>
                                        <p:cTn dur="1000"/>
                                        <p:tgtEl>
                                          <p:spTgt spid="1861"/>
                                        </p:tgtEl>
                                      </p:cBhvr>
                                    </p:animEffect>
                                  </p:childTnLst>
                                </p:cTn>
                              </p:par>
                              <p:par>
                                <p:cTn fill="hold" nodeType="withEffect" presetClass="entr" presetID="10" presetSubtype="0">
                                  <p:stCondLst>
                                    <p:cond delay="0"/>
                                  </p:stCondLst>
                                  <p:childTnLst>
                                    <p:set>
                                      <p:cBhvr>
                                        <p:cTn dur="1" fill="hold">
                                          <p:stCondLst>
                                            <p:cond delay="0"/>
                                          </p:stCondLst>
                                        </p:cTn>
                                        <p:tgtEl>
                                          <p:spTgt spid="1862"/>
                                        </p:tgtEl>
                                        <p:attrNameLst>
                                          <p:attrName>style.visibility</p:attrName>
                                        </p:attrNameLst>
                                      </p:cBhvr>
                                      <p:to>
                                        <p:strVal val="visible"/>
                                      </p:to>
                                    </p:set>
                                    <p:animEffect filter="fade" transition="in">
                                      <p:cBhvr>
                                        <p:cTn dur="1000"/>
                                        <p:tgtEl>
                                          <p:spTgt spid="18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9"/>
                                        </p:tgtEl>
                                        <p:attrNameLst>
                                          <p:attrName>style.visibility</p:attrName>
                                        </p:attrNameLst>
                                      </p:cBhvr>
                                      <p:to>
                                        <p:strVal val="visible"/>
                                      </p:to>
                                    </p:set>
                                    <p:animEffect filter="fade" transition="in">
                                      <p:cBhvr>
                                        <p:cTn dur="1000"/>
                                        <p:tgtEl>
                                          <p:spTgt spid="18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5"/>
                                        </p:tgtEl>
                                        <p:attrNameLst>
                                          <p:attrName>style.visibility</p:attrName>
                                        </p:attrNameLst>
                                      </p:cBhvr>
                                      <p:to>
                                        <p:strVal val="visible"/>
                                      </p:to>
                                    </p:set>
                                    <p:animEffect filter="fade" transition="in">
                                      <p:cBhvr>
                                        <p:cTn dur="1000"/>
                                        <p:tgtEl>
                                          <p:spTgt spid="18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9"/>
                                        </p:tgtEl>
                                        <p:attrNameLst>
                                          <p:attrName>style.visibility</p:attrName>
                                        </p:attrNameLst>
                                      </p:cBhvr>
                                      <p:to>
                                        <p:strVal val="visible"/>
                                      </p:to>
                                    </p:set>
                                    <p:animEffect filter="fade" transition="in">
                                      <p:cBhvr>
                                        <p:cTn dur="1000"/>
                                        <p:tgtEl>
                                          <p:spTgt spid="18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9"/>
                                        </p:tgtEl>
                                        <p:attrNameLst>
                                          <p:attrName>style.visibility</p:attrName>
                                        </p:attrNameLst>
                                      </p:cBhvr>
                                      <p:to>
                                        <p:strVal val="visible"/>
                                      </p:to>
                                    </p:set>
                                    <p:animEffect filter="fade" transition="in">
                                      <p:cBhvr>
                                        <p:cTn dur="1000"/>
                                        <p:tgtEl>
                                          <p:spTgt spid="1889"/>
                                        </p:tgtEl>
                                      </p:cBhvr>
                                    </p:animEffect>
                                  </p:childTnLst>
                                </p:cTn>
                              </p:par>
                              <p:par>
                                <p:cTn fill="hold" nodeType="withEffect" presetClass="entr" presetID="10" presetSubtype="0">
                                  <p:stCondLst>
                                    <p:cond delay="0"/>
                                  </p:stCondLst>
                                  <p:childTnLst>
                                    <p:set>
                                      <p:cBhvr>
                                        <p:cTn dur="1" fill="hold">
                                          <p:stCondLst>
                                            <p:cond delay="0"/>
                                          </p:stCondLst>
                                        </p:cTn>
                                        <p:tgtEl>
                                          <p:spTgt spid="1890"/>
                                        </p:tgtEl>
                                        <p:attrNameLst>
                                          <p:attrName>style.visibility</p:attrName>
                                        </p:attrNameLst>
                                      </p:cBhvr>
                                      <p:to>
                                        <p:strVal val="visible"/>
                                      </p:to>
                                    </p:set>
                                    <p:animEffect filter="fade" transition="in">
                                      <p:cBhvr>
                                        <p:cTn dur="1000"/>
                                        <p:tgtEl>
                                          <p:spTgt spid="18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3"/>
                                        </p:tgtEl>
                                        <p:attrNameLst>
                                          <p:attrName>style.visibility</p:attrName>
                                        </p:attrNameLst>
                                      </p:cBhvr>
                                      <p:to>
                                        <p:strVal val="visible"/>
                                      </p:to>
                                    </p:set>
                                    <p:animEffect filter="fade" transition="in">
                                      <p:cBhvr>
                                        <p:cTn dur="1000"/>
                                        <p:tgtEl>
                                          <p:spTgt spid="18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7"/>
                                        </p:tgtEl>
                                        <p:attrNameLst>
                                          <p:attrName>style.visibility</p:attrName>
                                        </p:attrNameLst>
                                      </p:cBhvr>
                                      <p:to>
                                        <p:strVal val="visible"/>
                                      </p:to>
                                    </p:set>
                                    <p:animEffect filter="fade" transition="in">
                                      <p:cBhvr>
                                        <p:cTn dur="1000"/>
                                        <p:tgtEl>
                                          <p:spTgt spid="18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1"/>
                                        </p:tgtEl>
                                        <p:attrNameLst>
                                          <p:attrName>style.visibility</p:attrName>
                                        </p:attrNameLst>
                                      </p:cBhvr>
                                      <p:to>
                                        <p:strVal val="visible"/>
                                      </p:to>
                                    </p:set>
                                    <p:animEffect filter="fade" transition="in">
                                      <p:cBhvr>
                                        <p:cTn dur="1000"/>
                                        <p:tgtEl>
                                          <p:spTgt spid="18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5"/>
                                        </p:tgtEl>
                                        <p:attrNameLst>
                                          <p:attrName>style.visibility</p:attrName>
                                        </p:attrNameLst>
                                      </p:cBhvr>
                                      <p:to>
                                        <p:strVal val="visible"/>
                                      </p:to>
                                    </p:set>
                                    <p:animEffect filter="fade" transition="in">
                                      <p:cBhvr>
                                        <p:cTn dur="1000"/>
                                        <p:tgtEl>
                                          <p:spTgt spid="18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7"/>
                                        </p:tgtEl>
                                        <p:attrNameLst>
                                          <p:attrName>style.visibility</p:attrName>
                                        </p:attrNameLst>
                                      </p:cBhvr>
                                      <p:to>
                                        <p:strVal val="visible"/>
                                      </p:to>
                                    </p:set>
                                    <p:animEffect filter="fade" transition="in">
                                      <p:cBhvr>
                                        <p:cTn dur="1000"/>
                                        <p:tgtEl>
                                          <p:spTgt spid="18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1"/>
                                        </p:tgtEl>
                                        <p:attrNameLst>
                                          <p:attrName>style.visibility</p:attrName>
                                        </p:attrNameLst>
                                      </p:cBhvr>
                                      <p:to>
                                        <p:strVal val="visible"/>
                                      </p:to>
                                    </p:set>
                                    <p:animEffect filter="fade" transition="in">
                                      <p:cBhvr>
                                        <p:cTn dur="1000"/>
                                        <p:tgtEl>
                                          <p:spTgt spid="18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1"/>
                                        </p:tgtEl>
                                        <p:attrNameLst>
                                          <p:attrName>style.visibility</p:attrName>
                                        </p:attrNameLst>
                                      </p:cBhvr>
                                      <p:to>
                                        <p:strVal val="visible"/>
                                      </p:to>
                                    </p:set>
                                    <p:animEffect filter="fade" transition="in">
                                      <p:cBhvr>
                                        <p:cTn dur="1000"/>
                                        <p:tgtEl>
                                          <p:spTgt spid="1901"/>
                                        </p:tgtEl>
                                      </p:cBhvr>
                                    </p:animEffect>
                                  </p:childTnLst>
                                </p:cTn>
                              </p:par>
                              <p:par>
                                <p:cTn fill="hold" nodeType="withEffect" presetClass="entr" presetID="10" presetSubtype="0">
                                  <p:stCondLst>
                                    <p:cond delay="0"/>
                                  </p:stCondLst>
                                  <p:childTnLst>
                                    <p:set>
                                      <p:cBhvr>
                                        <p:cTn dur="1" fill="hold">
                                          <p:stCondLst>
                                            <p:cond delay="0"/>
                                          </p:stCondLst>
                                        </p:cTn>
                                        <p:tgtEl>
                                          <p:spTgt spid="1894"/>
                                        </p:tgtEl>
                                        <p:attrNameLst>
                                          <p:attrName>style.visibility</p:attrName>
                                        </p:attrNameLst>
                                      </p:cBhvr>
                                      <p:to>
                                        <p:strVal val="visible"/>
                                      </p:to>
                                    </p:set>
                                    <p:animEffect filter="fade" transition="in">
                                      <p:cBhvr>
                                        <p:cTn dur="1000"/>
                                        <p:tgtEl>
                                          <p:spTgt spid="18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6"/>
                                        </p:tgtEl>
                                        <p:attrNameLst>
                                          <p:attrName>style.visibility</p:attrName>
                                        </p:attrNameLst>
                                      </p:cBhvr>
                                      <p:to>
                                        <p:strVal val="visible"/>
                                      </p:to>
                                    </p:set>
                                    <p:animEffect filter="fade" transition="in">
                                      <p:cBhvr>
                                        <p:cTn dur="1000"/>
                                        <p:tgtEl>
                                          <p:spTgt spid="19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5"/>
                                        </p:tgtEl>
                                        <p:attrNameLst>
                                          <p:attrName>style.visibility</p:attrName>
                                        </p:attrNameLst>
                                      </p:cBhvr>
                                      <p:to>
                                        <p:strVal val="visible"/>
                                      </p:to>
                                    </p:set>
                                    <p:animEffect filter="fade" transition="in">
                                      <p:cBhvr>
                                        <p:cTn dur="1000"/>
                                        <p:tgtEl>
                                          <p:spTgt spid="19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7"/>
                                        </p:tgtEl>
                                        <p:attrNameLst>
                                          <p:attrName>style.visibility</p:attrName>
                                        </p:attrNameLst>
                                      </p:cBhvr>
                                      <p:to>
                                        <p:strVal val="visible"/>
                                      </p:to>
                                    </p:set>
                                    <p:animEffect filter="fade" transition="in">
                                      <p:cBhvr>
                                        <p:cTn dur="1000"/>
                                        <p:tgtEl>
                                          <p:spTgt spid="19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1" name="Shape 1911"/>
        <p:cNvGrpSpPr/>
        <p:nvPr/>
      </p:nvGrpSpPr>
      <p:grpSpPr>
        <a:xfrm>
          <a:off x="0" y="0"/>
          <a:ext cx="0" cy="0"/>
          <a:chOff x="0" y="0"/>
          <a:chExt cx="0" cy="0"/>
        </a:xfrm>
      </p:grpSpPr>
      <p:sp>
        <p:nvSpPr>
          <p:cNvPr id="1912" name="Shape 191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Improved Architecture</a:t>
            </a:r>
          </a:p>
        </p:txBody>
      </p:sp>
      <p:grpSp>
        <p:nvGrpSpPr>
          <p:cNvPr id="1913" name="Shape 1913"/>
          <p:cNvGrpSpPr/>
          <p:nvPr/>
        </p:nvGrpSpPr>
        <p:grpSpPr>
          <a:xfrm>
            <a:off x="7268100" y="2314100"/>
            <a:ext cx="6962500" cy="6424200"/>
            <a:chOff x="3039350" y="1151950"/>
            <a:chExt cx="3481250" cy="3212100"/>
          </a:xfrm>
        </p:grpSpPr>
        <p:cxnSp>
          <p:nvCxnSpPr>
            <p:cNvPr id="1914" name="Shape 1914"/>
            <p:cNvCxnSpPr/>
            <p:nvPr/>
          </p:nvCxnSpPr>
          <p:spPr>
            <a:xfrm>
              <a:off x="3039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915" name="Shape 1915"/>
            <p:cNvCxnSpPr/>
            <p:nvPr/>
          </p:nvCxnSpPr>
          <p:spPr>
            <a:xfrm>
              <a:off x="373937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916" name="Shape 1916"/>
            <p:cNvCxnSpPr/>
            <p:nvPr/>
          </p:nvCxnSpPr>
          <p:spPr>
            <a:xfrm>
              <a:off x="44355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917" name="Shape 1917"/>
            <p:cNvCxnSpPr/>
            <p:nvPr/>
          </p:nvCxnSpPr>
          <p:spPr>
            <a:xfrm>
              <a:off x="513172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918" name="Shape 1918"/>
            <p:cNvCxnSpPr/>
            <p:nvPr/>
          </p:nvCxnSpPr>
          <p:spPr>
            <a:xfrm>
              <a:off x="5824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919" name="Shape 1919"/>
            <p:cNvCxnSpPr/>
            <p:nvPr/>
          </p:nvCxnSpPr>
          <p:spPr>
            <a:xfrm>
              <a:off x="6520600" y="1151950"/>
              <a:ext cx="0" cy="3212100"/>
            </a:xfrm>
            <a:prstGeom prst="straightConnector1">
              <a:avLst/>
            </a:prstGeom>
            <a:noFill/>
            <a:ln cap="flat" cmpd="sng" w="9525">
              <a:solidFill>
                <a:srgbClr val="990000"/>
              </a:solidFill>
              <a:prstDash val="dot"/>
              <a:round/>
              <a:headEnd len="lg" w="lg" type="none"/>
              <a:tailEnd len="lg" w="lg" type="none"/>
            </a:ln>
          </p:spPr>
        </p:cxnSp>
      </p:grpSp>
      <p:sp>
        <p:nvSpPr>
          <p:cNvPr id="1920" name="Shape 1920"/>
          <p:cNvSpPr txBox="1"/>
          <p:nvPr/>
        </p:nvSpPr>
        <p:spPr>
          <a:xfrm>
            <a:off x="2287200" y="2822300"/>
            <a:ext cx="2643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BP_Gun</a:t>
            </a:r>
          </a:p>
        </p:txBody>
      </p:sp>
      <p:sp>
        <p:nvSpPr>
          <p:cNvPr id="1921" name="Shape 1921"/>
          <p:cNvSpPr txBox="1"/>
          <p:nvPr/>
        </p:nvSpPr>
        <p:spPr>
          <a:xfrm>
            <a:off x="2287200" y="4842650"/>
            <a:ext cx="36492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BP_Character</a:t>
            </a:r>
          </a:p>
        </p:txBody>
      </p:sp>
      <p:sp>
        <p:nvSpPr>
          <p:cNvPr id="1922" name="Shape 1922"/>
          <p:cNvSpPr txBox="1"/>
          <p:nvPr/>
        </p:nvSpPr>
        <p:spPr>
          <a:xfrm>
            <a:off x="2287200" y="6863000"/>
            <a:ext cx="4686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Mesh</a:t>
            </a:r>
          </a:p>
        </p:txBody>
      </p:sp>
      <p:cxnSp>
        <p:nvCxnSpPr>
          <p:cNvPr id="1923" name="Shape 1923"/>
          <p:cNvCxnSpPr/>
          <p:nvPr/>
        </p:nvCxnSpPr>
        <p:spPr>
          <a:xfrm>
            <a:off x="7074950" y="741940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1924" name="Shape 1924"/>
          <p:cNvCxnSpPr/>
          <p:nvPr/>
        </p:nvCxnSpPr>
        <p:spPr>
          <a:xfrm>
            <a:off x="8182950" y="8781450"/>
            <a:ext cx="2023200" cy="0"/>
          </a:xfrm>
          <a:prstGeom prst="straightConnector1">
            <a:avLst/>
          </a:prstGeom>
          <a:noFill/>
          <a:ln cap="flat" cmpd="sng" w="38100">
            <a:solidFill>
              <a:srgbClr val="FFFFFF"/>
            </a:solidFill>
            <a:prstDash val="solid"/>
            <a:round/>
            <a:headEnd len="lg" w="lg" type="none"/>
            <a:tailEnd len="lg" w="lg" type="triangle"/>
          </a:ln>
        </p:spPr>
      </p:cxnSp>
      <p:sp>
        <p:nvSpPr>
          <p:cNvPr id="1925" name="Shape 1925"/>
          <p:cNvSpPr txBox="1"/>
          <p:nvPr/>
        </p:nvSpPr>
        <p:spPr>
          <a:xfrm>
            <a:off x="8284500" y="7976650"/>
            <a:ext cx="1443600" cy="6828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3600">
                <a:solidFill>
                  <a:srgbClr val="FFFFFF"/>
                </a:solidFill>
                <a:latin typeface="Helvetica Neue"/>
                <a:ea typeface="Helvetica Neue"/>
                <a:cs typeface="Helvetica Neue"/>
                <a:sym typeface="Helvetica Neue"/>
              </a:rPr>
              <a:t>Time</a:t>
            </a:r>
          </a:p>
        </p:txBody>
      </p:sp>
      <p:cxnSp>
        <p:nvCxnSpPr>
          <p:cNvPr id="1926" name="Shape 1926"/>
          <p:cNvCxnSpPr/>
          <p:nvPr/>
        </p:nvCxnSpPr>
        <p:spPr>
          <a:xfrm>
            <a:off x="7074950" y="532525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1927" name="Shape 1927"/>
          <p:cNvCxnSpPr/>
          <p:nvPr/>
        </p:nvCxnSpPr>
        <p:spPr>
          <a:xfrm>
            <a:off x="7074950" y="3231100"/>
            <a:ext cx="8233800" cy="10200"/>
          </a:xfrm>
          <a:prstGeom prst="straightConnector1">
            <a:avLst/>
          </a:prstGeom>
          <a:noFill/>
          <a:ln cap="flat" cmpd="sng" w="9525">
            <a:solidFill>
              <a:srgbClr val="FFFFFF"/>
            </a:solidFill>
            <a:prstDash val="solid"/>
            <a:round/>
            <a:headEnd len="lg" w="lg" type="none"/>
            <a:tailEnd len="lg" w="lg" type="none"/>
          </a:ln>
        </p:spPr>
      </p:cxnSp>
      <p:grpSp>
        <p:nvGrpSpPr>
          <p:cNvPr id="1928" name="Shape 1928"/>
          <p:cNvGrpSpPr/>
          <p:nvPr/>
        </p:nvGrpSpPr>
        <p:grpSpPr>
          <a:xfrm>
            <a:off x="7268100" y="3106250"/>
            <a:ext cx="871050" cy="2226900"/>
            <a:chOff x="3039350" y="1548025"/>
            <a:chExt cx="435525" cy="1113450"/>
          </a:xfrm>
        </p:grpSpPr>
        <p:cxnSp>
          <p:nvCxnSpPr>
            <p:cNvPr id="1929" name="Shape 1929"/>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30" name="Shape 1930"/>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1931" name="Shape 1931"/>
            <p:cNvSpPr txBox="1"/>
            <p:nvPr/>
          </p:nvSpPr>
          <p:spPr>
            <a:xfrm rot="-4959819">
              <a:off x="2772113" y="1950386"/>
              <a:ext cx="1029024"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Trigger down</a:t>
              </a:r>
            </a:p>
          </p:txBody>
        </p:sp>
      </p:grpSp>
      <p:grpSp>
        <p:nvGrpSpPr>
          <p:cNvPr id="1932" name="Shape 1932"/>
          <p:cNvGrpSpPr/>
          <p:nvPr/>
        </p:nvGrpSpPr>
        <p:grpSpPr>
          <a:xfrm>
            <a:off x="8660600" y="3102548"/>
            <a:ext cx="871650" cy="2232902"/>
            <a:chOff x="3039350" y="1545024"/>
            <a:chExt cx="435825" cy="1116451"/>
          </a:xfrm>
        </p:grpSpPr>
        <p:cxnSp>
          <p:nvCxnSpPr>
            <p:cNvPr id="1933" name="Shape 1933"/>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34" name="Shape 1934"/>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935" name="Shape 1935"/>
            <p:cNvSpPr txBox="1"/>
            <p:nvPr/>
          </p:nvSpPr>
          <p:spPr>
            <a:xfrm rot="-4960104">
              <a:off x="2770756" y="1948885"/>
              <a:ext cx="1032038"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1936" name="Shape 1936"/>
          <p:cNvGrpSpPr/>
          <p:nvPr/>
        </p:nvGrpSpPr>
        <p:grpSpPr>
          <a:xfrm>
            <a:off x="10053100" y="3021547"/>
            <a:ext cx="881850" cy="2313903"/>
            <a:chOff x="3039350" y="1504524"/>
            <a:chExt cx="440925" cy="1156951"/>
          </a:xfrm>
        </p:grpSpPr>
        <p:cxnSp>
          <p:nvCxnSpPr>
            <p:cNvPr id="1937" name="Shape 1937"/>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38" name="Shape 1938"/>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939" name="Shape 1939"/>
            <p:cNvSpPr txBox="1"/>
            <p:nvPr/>
          </p:nvSpPr>
          <p:spPr>
            <a:xfrm rot="-4960456">
              <a:off x="2752896" y="1928635"/>
              <a:ext cx="1072857"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1940" name="Shape 1940"/>
          <p:cNvGrpSpPr/>
          <p:nvPr/>
        </p:nvGrpSpPr>
        <p:grpSpPr>
          <a:xfrm>
            <a:off x="11445600" y="3109598"/>
            <a:ext cx="870450" cy="2225702"/>
            <a:chOff x="3039350" y="1548624"/>
            <a:chExt cx="435225" cy="1112851"/>
          </a:xfrm>
        </p:grpSpPr>
        <p:cxnSp>
          <p:nvCxnSpPr>
            <p:cNvPr id="1941" name="Shape 1941"/>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42" name="Shape 1942"/>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943" name="Shape 1943"/>
            <p:cNvSpPr txBox="1"/>
            <p:nvPr/>
          </p:nvSpPr>
          <p:spPr>
            <a:xfrm rot="-4960558">
              <a:off x="2772280" y="1950685"/>
              <a:ext cx="1028391"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1944" name="Shape 1944"/>
          <p:cNvGrpSpPr/>
          <p:nvPr/>
        </p:nvGrpSpPr>
        <p:grpSpPr>
          <a:xfrm>
            <a:off x="12838100" y="3031001"/>
            <a:ext cx="880650" cy="2304299"/>
            <a:chOff x="3039350" y="1509325"/>
            <a:chExt cx="440325" cy="1152150"/>
          </a:xfrm>
        </p:grpSpPr>
        <p:cxnSp>
          <p:nvCxnSpPr>
            <p:cNvPr id="1945" name="Shape 1945"/>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46" name="Shape 1946"/>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947" name="Shape 1947"/>
            <p:cNvSpPr txBox="1"/>
            <p:nvPr/>
          </p:nvSpPr>
          <p:spPr>
            <a:xfrm rot="-4960402">
              <a:off x="2755015" y="1931036"/>
              <a:ext cx="1068020"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1948" name="Shape 1948"/>
          <p:cNvGrpSpPr/>
          <p:nvPr/>
        </p:nvGrpSpPr>
        <p:grpSpPr>
          <a:xfrm>
            <a:off x="14230600" y="3110348"/>
            <a:ext cx="870450" cy="2225102"/>
            <a:chOff x="3039350" y="1548924"/>
            <a:chExt cx="435225" cy="1112551"/>
          </a:xfrm>
        </p:grpSpPr>
        <p:cxnSp>
          <p:nvCxnSpPr>
            <p:cNvPr id="1949" name="Shape 1949"/>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50" name="Shape 1950"/>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1951" name="Shape 1951"/>
            <p:cNvSpPr txBox="1"/>
            <p:nvPr/>
          </p:nvSpPr>
          <p:spPr>
            <a:xfrm rot="-4960430">
              <a:off x="2772429" y="1950835"/>
              <a:ext cx="1028093"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1952" name="Shape 1952"/>
          <p:cNvGrpSpPr/>
          <p:nvPr/>
        </p:nvGrpSpPr>
        <p:grpSpPr>
          <a:xfrm>
            <a:off x="8780650" y="1463048"/>
            <a:ext cx="1751400" cy="1768202"/>
            <a:chOff x="4390325" y="731524"/>
            <a:chExt cx="875700" cy="884101"/>
          </a:xfrm>
        </p:grpSpPr>
        <p:sp>
          <p:nvSpPr>
            <p:cNvPr id="1953" name="Shape 1953"/>
            <p:cNvSpPr/>
            <p:nvPr/>
          </p:nvSpPr>
          <p:spPr>
            <a:xfrm>
              <a:off x="4554000" y="1482425"/>
              <a:ext cx="249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954" name="Shape 1954"/>
            <p:cNvSpPr txBox="1"/>
            <p:nvPr/>
          </p:nvSpPr>
          <p:spPr>
            <a:xfrm rot="-2328925">
              <a:off x="4431406" y="934897"/>
              <a:ext cx="793537" cy="410754"/>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a:t>
              </a:r>
            </a:p>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Projectile</a:t>
              </a:r>
            </a:p>
          </p:txBody>
        </p:sp>
      </p:grpSp>
      <p:grpSp>
        <p:nvGrpSpPr>
          <p:cNvPr id="1955" name="Shape 1955"/>
          <p:cNvGrpSpPr/>
          <p:nvPr/>
        </p:nvGrpSpPr>
        <p:grpSpPr>
          <a:xfrm>
            <a:off x="9881650" y="7417100"/>
            <a:ext cx="2542200" cy="627650"/>
            <a:chOff x="4406750" y="3704600"/>
            <a:chExt cx="1271100" cy="313825"/>
          </a:xfrm>
        </p:grpSpPr>
        <p:sp>
          <p:nvSpPr>
            <p:cNvPr id="1956" name="Shape 1956"/>
            <p:cNvSpPr/>
            <p:nvPr/>
          </p:nvSpPr>
          <p:spPr>
            <a:xfrm>
              <a:off x="4482950" y="3704600"/>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957" name="Shape 1957"/>
            <p:cNvSpPr txBox="1"/>
            <p:nvPr/>
          </p:nvSpPr>
          <p:spPr>
            <a:xfrm>
              <a:off x="4406750" y="3745425"/>
              <a:ext cx="12711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Play animation</a:t>
              </a:r>
            </a:p>
          </p:txBody>
        </p:sp>
      </p:grpSp>
      <p:grpSp>
        <p:nvGrpSpPr>
          <p:cNvPr id="1958" name="Shape 1958"/>
          <p:cNvGrpSpPr/>
          <p:nvPr/>
        </p:nvGrpSpPr>
        <p:grpSpPr>
          <a:xfrm>
            <a:off x="12662780" y="7406522"/>
            <a:ext cx="2643000" cy="617600"/>
            <a:chOff x="5677925" y="3709625"/>
            <a:chExt cx="1321500" cy="308800"/>
          </a:xfrm>
        </p:grpSpPr>
        <p:sp>
          <p:nvSpPr>
            <p:cNvPr id="1959" name="Shape 1959"/>
            <p:cNvSpPr/>
            <p:nvPr/>
          </p:nvSpPr>
          <p:spPr>
            <a:xfrm>
              <a:off x="5754125" y="3709625"/>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960" name="Shape 1960"/>
            <p:cNvSpPr txBox="1"/>
            <p:nvPr/>
          </p:nvSpPr>
          <p:spPr>
            <a:xfrm>
              <a:off x="5677925" y="3745425"/>
              <a:ext cx="13215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Play animation</a:t>
              </a:r>
            </a:p>
          </p:txBody>
        </p:sp>
      </p:grpSp>
      <p:grpSp>
        <p:nvGrpSpPr>
          <p:cNvPr id="1961" name="Shape 1961"/>
          <p:cNvGrpSpPr/>
          <p:nvPr/>
        </p:nvGrpSpPr>
        <p:grpSpPr>
          <a:xfrm>
            <a:off x="9606850" y="3228950"/>
            <a:ext cx="975116" cy="4198200"/>
            <a:chOff x="4269350" y="1610525"/>
            <a:chExt cx="487558" cy="2099100"/>
          </a:xfrm>
        </p:grpSpPr>
        <p:cxnSp>
          <p:nvCxnSpPr>
            <p:cNvPr id="1962" name="Shape 1962"/>
            <p:cNvCxnSpPr/>
            <p:nvPr/>
          </p:nvCxnSpPr>
          <p:spPr>
            <a:xfrm>
              <a:off x="4269350" y="161052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1963" name="Shape 1963"/>
            <p:cNvCxnSpPr/>
            <p:nvPr/>
          </p:nvCxnSpPr>
          <p:spPr>
            <a:xfrm>
              <a:off x="4376150" y="265752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1964" name="Shape 1964"/>
            <p:cNvSpPr txBox="1"/>
            <p:nvPr/>
          </p:nvSpPr>
          <p:spPr>
            <a:xfrm rot="5011363">
              <a:off x="4135974" y="3047174"/>
              <a:ext cx="872268" cy="272955"/>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Animate</a:t>
              </a:r>
            </a:p>
          </p:txBody>
        </p:sp>
      </p:grpSp>
      <p:grpSp>
        <p:nvGrpSpPr>
          <p:cNvPr id="1965" name="Shape 1965"/>
          <p:cNvGrpSpPr/>
          <p:nvPr/>
        </p:nvGrpSpPr>
        <p:grpSpPr>
          <a:xfrm>
            <a:off x="12387955" y="3249222"/>
            <a:ext cx="952841" cy="4198200"/>
            <a:chOff x="5540513" y="1630975"/>
            <a:chExt cx="476421" cy="2099100"/>
          </a:xfrm>
        </p:grpSpPr>
        <p:cxnSp>
          <p:nvCxnSpPr>
            <p:cNvPr id="1966" name="Shape 1966"/>
            <p:cNvCxnSpPr/>
            <p:nvPr/>
          </p:nvCxnSpPr>
          <p:spPr>
            <a:xfrm>
              <a:off x="5540513" y="163097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1967" name="Shape 1967"/>
            <p:cNvCxnSpPr/>
            <p:nvPr/>
          </p:nvCxnSpPr>
          <p:spPr>
            <a:xfrm>
              <a:off x="5647313" y="267797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1968" name="Shape 1968"/>
            <p:cNvSpPr txBox="1"/>
            <p:nvPr/>
          </p:nvSpPr>
          <p:spPr>
            <a:xfrm rot="5011363">
              <a:off x="5395999" y="3057361"/>
              <a:ext cx="872268" cy="272955"/>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Animate</a:t>
              </a:r>
            </a:p>
          </p:txBody>
        </p:sp>
      </p:grpSp>
      <p:grpSp>
        <p:nvGrpSpPr>
          <p:cNvPr id="1969" name="Shape 1969"/>
          <p:cNvGrpSpPr/>
          <p:nvPr/>
        </p:nvGrpSpPr>
        <p:grpSpPr>
          <a:xfrm>
            <a:off x="11545851" y="1506600"/>
            <a:ext cx="1698600" cy="1737000"/>
            <a:chOff x="5772925" y="753300"/>
            <a:chExt cx="849300" cy="868500"/>
          </a:xfrm>
        </p:grpSpPr>
        <p:sp>
          <p:nvSpPr>
            <p:cNvPr id="1970" name="Shape 1970"/>
            <p:cNvSpPr/>
            <p:nvPr/>
          </p:nvSpPr>
          <p:spPr>
            <a:xfrm>
              <a:off x="5946600" y="1488600"/>
              <a:ext cx="249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971" name="Shape 1971"/>
            <p:cNvSpPr txBox="1"/>
            <p:nvPr/>
          </p:nvSpPr>
          <p:spPr>
            <a:xfrm rot="-2320650">
              <a:off x="5818097" y="945344"/>
              <a:ext cx="758958" cy="410612"/>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a:t>
              </a:r>
            </a:p>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Projectile</a:t>
              </a:r>
            </a:p>
          </p:txBody>
        </p:sp>
      </p:grpSp>
      <p:grpSp>
        <p:nvGrpSpPr>
          <p:cNvPr id="1972" name="Shape 1972"/>
          <p:cNvGrpSpPr/>
          <p:nvPr/>
        </p:nvGrpSpPr>
        <p:grpSpPr>
          <a:xfrm>
            <a:off x="9615950" y="2595950"/>
            <a:ext cx="2324192" cy="546000"/>
            <a:chOff x="4807975" y="1297975"/>
            <a:chExt cx="1162096" cy="273000"/>
          </a:xfrm>
        </p:grpSpPr>
        <p:cxnSp>
          <p:nvCxnSpPr>
            <p:cNvPr id="1973" name="Shape 1973"/>
            <p:cNvCxnSpPr/>
            <p:nvPr/>
          </p:nvCxnSpPr>
          <p:spPr>
            <a:xfrm>
              <a:off x="4807975" y="1543300"/>
              <a:ext cx="1133400" cy="0"/>
            </a:xfrm>
            <a:prstGeom prst="straightConnector1">
              <a:avLst/>
            </a:prstGeom>
            <a:noFill/>
            <a:ln cap="flat" cmpd="sng" w="9525">
              <a:solidFill>
                <a:srgbClr val="CCCCCC"/>
              </a:solidFill>
              <a:prstDash val="solid"/>
              <a:round/>
              <a:headEnd len="lg" w="lg" type="triangle"/>
              <a:tailEnd len="lg" w="lg" type="triangle"/>
            </a:ln>
          </p:spPr>
        </p:cxnSp>
        <p:sp>
          <p:nvSpPr>
            <p:cNvPr id="1974" name="Shape 1974"/>
            <p:cNvSpPr txBox="1"/>
            <p:nvPr/>
          </p:nvSpPr>
          <p:spPr>
            <a:xfrm>
              <a:off x="5103071" y="1297975"/>
              <a:ext cx="8670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waiting</a:t>
              </a: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4"/>
                                        </p:tgtEl>
                                        <p:attrNameLst>
                                          <p:attrName>style.visibility</p:attrName>
                                        </p:attrNameLst>
                                      </p:cBhvr>
                                      <p:to>
                                        <p:strVal val="visible"/>
                                      </p:to>
                                    </p:set>
                                    <p:animEffect filter="fade" transition="in">
                                      <p:cBhvr>
                                        <p:cTn dur="1000"/>
                                        <p:tgtEl>
                                          <p:spTgt spid="1924"/>
                                        </p:tgtEl>
                                      </p:cBhvr>
                                    </p:animEffect>
                                  </p:childTnLst>
                                </p:cTn>
                              </p:par>
                              <p:par>
                                <p:cTn fill="hold" nodeType="withEffect" presetClass="entr" presetID="10" presetSubtype="0">
                                  <p:stCondLst>
                                    <p:cond delay="0"/>
                                  </p:stCondLst>
                                  <p:childTnLst>
                                    <p:set>
                                      <p:cBhvr>
                                        <p:cTn dur="1" fill="hold">
                                          <p:stCondLst>
                                            <p:cond delay="0"/>
                                          </p:stCondLst>
                                        </p:cTn>
                                        <p:tgtEl>
                                          <p:spTgt spid="1925"/>
                                        </p:tgtEl>
                                        <p:attrNameLst>
                                          <p:attrName>style.visibility</p:attrName>
                                        </p:attrNameLst>
                                      </p:cBhvr>
                                      <p:to>
                                        <p:strVal val="visible"/>
                                      </p:to>
                                    </p:set>
                                    <p:animEffect filter="fade" transition="in">
                                      <p:cBhvr>
                                        <p:cTn dur="1000"/>
                                        <p:tgtEl>
                                          <p:spTgt spid="1925"/>
                                        </p:tgtEl>
                                      </p:cBhvr>
                                    </p:animEffect>
                                  </p:childTnLst>
                                </p:cTn>
                              </p:par>
                              <p:par>
                                <p:cTn fill="hold" nodeType="withEffect" presetClass="entr" presetID="10" presetSubtype="0">
                                  <p:stCondLst>
                                    <p:cond delay="0"/>
                                  </p:stCondLst>
                                  <p:childTnLst>
                                    <p:set>
                                      <p:cBhvr>
                                        <p:cTn dur="1" fill="hold">
                                          <p:stCondLst>
                                            <p:cond delay="0"/>
                                          </p:stCondLst>
                                        </p:cTn>
                                        <p:tgtEl>
                                          <p:spTgt spid="1913"/>
                                        </p:tgtEl>
                                        <p:attrNameLst>
                                          <p:attrName>style.visibility</p:attrName>
                                        </p:attrNameLst>
                                      </p:cBhvr>
                                      <p:to>
                                        <p:strVal val="visible"/>
                                      </p:to>
                                    </p:set>
                                    <p:animEffect filter="fade" transition="in">
                                      <p:cBhvr>
                                        <p:cTn dur="1000"/>
                                        <p:tgtEl>
                                          <p:spTgt spid="19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0"/>
                                        </p:tgtEl>
                                        <p:attrNameLst>
                                          <p:attrName>style.visibility</p:attrName>
                                        </p:attrNameLst>
                                      </p:cBhvr>
                                      <p:to>
                                        <p:strVal val="visible"/>
                                      </p:to>
                                    </p:set>
                                    <p:animEffect filter="fade" transition="in">
                                      <p:cBhvr>
                                        <p:cTn dur="1000"/>
                                        <p:tgtEl>
                                          <p:spTgt spid="1920"/>
                                        </p:tgtEl>
                                      </p:cBhvr>
                                    </p:animEffect>
                                  </p:childTnLst>
                                </p:cTn>
                              </p:par>
                              <p:par>
                                <p:cTn fill="hold" nodeType="withEffect" presetClass="entr" presetID="10" presetSubtype="0">
                                  <p:stCondLst>
                                    <p:cond delay="0"/>
                                  </p:stCondLst>
                                  <p:childTnLst>
                                    <p:set>
                                      <p:cBhvr>
                                        <p:cTn dur="1" fill="hold">
                                          <p:stCondLst>
                                            <p:cond delay="0"/>
                                          </p:stCondLst>
                                        </p:cTn>
                                        <p:tgtEl>
                                          <p:spTgt spid="1927"/>
                                        </p:tgtEl>
                                        <p:attrNameLst>
                                          <p:attrName>style.visibility</p:attrName>
                                        </p:attrNameLst>
                                      </p:cBhvr>
                                      <p:to>
                                        <p:strVal val="visible"/>
                                      </p:to>
                                    </p:set>
                                    <p:animEffect filter="fade" transition="in">
                                      <p:cBhvr>
                                        <p:cTn dur="1000"/>
                                        <p:tgtEl>
                                          <p:spTgt spid="19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1"/>
                                        </p:tgtEl>
                                        <p:attrNameLst>
                                          <p:attrName>style.visibility</p:attrName>
                                        </p:attrNameLst>
                                      </p:cBhvr>
                                      <p:to>
                                        <p:strVal val="visible"/>
                                      </p:to>
                                    </p:set>
                                    <p:animEffect filter="fade" transition="in">
                                      <p:cBhvr>
                                        <p:cTn dur="1000"/>
                                        <p:tgtEl>
                                          <p:spTgt spid="1921"/>
                                        </p:tgtEl>
                                      </p:cBhvr>
                                    </p:animEffect>
                                  </p:childTnLst>
                                </p:cTn>
                              </p:par>
                              <p:par>
                                <p:cTn fill="hold" nodeType="withEffect" presetClass="entr" presetID="10" presetSubtype="0">
                                  <p:stCondLst>
                                    <p:cond delay="0"/>
                                  </p:stCondLst>
                                  <p:childTnLst>
                                    <p:set>
                                      <p:cBhvr>
                                        <p:cTn dur="1" fill="hold">
                                          <p:stCondLst>
                                            <p:cond delay="0"/>
                                          </p:stCondLst>
                                        </p:cTn>
                                        <p:tgtEl>
                                          <p:spTgt spid="1926"/>
                                        </p:tgtEl>
                                        <p:attrNameLst>
                                          <p:attrName>style.visibility</p:attrName>
                                        </p:attrNameLst>
                                      </p:cBhvr>
                                      <p:to>
                                        <p:strVal val="visible"/>
                                      </p:to>
                                    </p:set>
                                    <p:animEffect filter="fade" transition="in">
                                      <p:cBhvr>
                                        <p:cTn dur="1000"/>
                                        <p:tgtEl>
                                          <p:spTgt spid="19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8"/>
                                        </p:tgtEl>
                                        <p:attrNameLst>
                                          <p:attrName>style.visibility</p:attrName>
                                        </p:attrNameLst>
                                      </p:cBhvr>
                                      <p:to>
                                        <p:strVal val="visible"/>
                                      </p:to>
                                    </p:set>
                                    <p:animEffect filter="fade" transition="in">
                                      <p:cBhvr>
                                        <p:cTn dur="1000"/>
                                        <p:tgtEl>
                                          <p:spTgt spid="1928"/>
                                        </p:tgtEl>
                                      </p:cBhvr>
                                    </p:animEffect>
                                  </p:childTnLst>
                                </p:cTn>
                              </p:par>
                              <p:par>
                                <p:cTn fill="hold" nodeType="withEffect" presetClass="entr" presetID="10" presetSubtype="0">
                                  <p:stCondLst>
                                    <p:cond delay="0"/>
                                  </p:stCondLst>
                                  <p:childTnLst>
                                    <p:set>
                                      <p:cBhvr>
                                        <p:cTn dur="1" fill="hold">
                                          <p:stCondLst>
                                            <p:cond delay="0"/>
                                          </p:stCondLst>
                                        </p:cTn>
                                        <p:tgtEl>
                                          <p:spTgt spid="1932"/>
                                        </p:tgtEl>
                                        <p:attrNameLst>
                                          <p:attrName>style.visibility</p:attrName>
                                        </p:attrNameLst>
                                      </p:cBhvr>
                                      <p:to>
                                        <p:strVal val="visible"/>
                                      </p:to>
                                    </p:set>
                                    <p:animEffect filter="fade" transition="in">
                                      <p:cBhvr>
                                        <p:cTn dur="1000"/>
                                        <p:tgtEl>
                                          <p:spTgt spid="1932"/>
                                        </p:tgtEl>
                                      </p:cBhvr>
                                    </p:animEffect>
                                  </p:childTnLst>
                                </p:cTn>
                              </p:par>
                              <p:par>
                                <p:cTn fill="hold" nodeType="withEffect" presetClass="entr" presetID="10" presetSubtype="0">
                                  <p:stCondLst>
                                    <p:cond delay="0"/>
                                  </p:stCondLst>
                                  <p:childTnLst>
                                    <p:set>
                                      <p:cBhvr>
                                        <p:cTn dur="1" fill="hold">
                                          <p:stCondLst>
                                            <p:cond delay="0"/>
                                          </p:stCondLst>
                                        </p:cTn>
                                        <p:tgtEl>
                                          <p:spTgt spid="1936"/>
                                        </p:tgtEl>
                                        <p:attrNameLst>
                                          <p:attrName>style.visibility</p:attrName>
                                        </p:attrNameLst>
                                      </p:cBhvr>
                                      <p:to>
                                        <p:strVal val="visible"/>
                                      </p:to>
                                    </p:set>
                                    <p:animEffect filter="fade" transition="in">
                                      <p:cBhvr>
                                        <p:cTn dur="1000"/>
                                        <p:tgtEl>
                                          <p:spTgt spid="1936"/>
                                        </p:tgtEl>
                                      </p:cBhvr>
                                    </p:animEffect>
                                  </p:childTnLst>
                                </p:cTn>
                              </p:par>
                              <p:par>
                                <p:cTn fill="hold" nodeType="withEffect" presetClass="entr" presetID="10" presetSubtype="0">
                                  <p:stCondLst>
                                    <p:cond delay="0"/>
                                  </p:stCondLst>
                                  <p:childTnLst>
                                    <p:set>
                                      <p:cBhvr>
                                        <p:cTn dur="1" fill="hold">
                                          <p:stCondLst>
                                            <p:cond delay="0"/>
                                          </p:stCondLst>
                                        </p:cTn>
                                        <p:tgtEl>
                                          <p:spTgt spid="1940"/>
                                        </p:tgtEl>
                                        <p:attrNameLst>
                                          <p:attrName>style.visibility</p:attrName>
                                        </p:attrNameLst>
                                      </p:cBhvr>
                                      <p:to>
                                        <p:strVal val="visible"/>
                                      </p:to>
                                    </p:set>
                                    <p:animEffect filter="fade" transition="in">
                                      <p:cBhvr>
                                        <p:cTn dur="1000"/>
                                        <p:tgtEl>
                                          <p:spTgt spid="1940"/>
                                        </p:tgtEl>
                                      </p:cBhvr>
                                    </p:animEffect>
                                  </p:childTnLst>
                                </p:cTn>
                              </p:par>
                              <p:par>
                                <p:cTn fill="hold" nodeType="withEffect" presetClass="entr" presetID="10" presetSubtype="0">
                                  <p:stCondLst>
                                    <p:cond delay="0"/>
                                  </p:stCondLst>
                                  <p:childTnLst>
                                    <p:set>
                                      <p:cBhvr>
                                        <p:cTn dur="1" fill="hold">
                                          <p:stCondLst>
                                            <p:cond delay="0"/>
                                          </p:stCondLst>
                                        </p:cTn>
                                        <p:tgtEl>
                                          <p:spTgt spid="1944"/>
                                        </p:tgtEl>
                                        <p:attrNameLst>
                                          <p:attrName>style.visibility</p:attrName>
                                        </p:attrNameLst>
                                      </p:cBhvr>
                                      <p:to>
                                        <p:strVal val="visible"/>
                                      </p:to>
                                    </p:set>
                                    <p:animEffect filter="fade" transition="in">
                                      <p:cBhvr>
                                        <p:cTn dur="1000"/>
                                        <p:tgtEl>
                                          <p:spTgt spid="1944"/>
                                        </p:tgtEl>
                                      </p:cBhvr>
                                    </p:animEffect>
                                  </p:childTnLst>
                                </p:cTn>
                              </p:par>
                              <p:par>
                                <p:cTn fill="hold" nodeType="withEffect" presetClass="entr" presetID="10" presetSubtype="0">
                                  <p:stCondLst>
                                    <p:cond delay="0"/>
                                  </p:stCondLst>
                                  <p:childTnLst>
                                    <p:set>
                                      <p:cBhvr>
                                        <p:cTn dur="1" fill="hold">
                                          <p:stCondLst>
                                            <p:cond delay="0"/>
                                          </p:stCondLst>
                                        </p:cTn>
                                        <p:tgtEl>
                                          <p:spTgt spid="1948"/>
                                        </p:tgtEl>
                                        <p:attrNameLst>
                                          <p:attrName>style.visibility</p:attrName>
                                        </p:attrNameLst>
                                      </p:cBhvr>
                                      <p:to>
                                        <p:strVal val="visible"/>
                                      </p:to>
                                    </p:set>
                                    <p:animEffect filter="fade" transition="in">
                                      <p:cBhvr>
                                        <p:cTn dur="1000"/>
                                        <p:tgtEl>
                                          <p:spTgt spid="19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2"/>
                                        </p:tgtEl>
                                        <p:attrNameLst>
                                          <p:attrName>style.visibility</p:attrName>
                                        </p:attrNameLst>
                                      </p:cBhvr>
                                      <p:to>
                                        <p:strVal val="visible"/>
                                      </p:to>
                                    </p:set>
                                    <p:animEffect filter="fade" transition="in">
                                      <p:cBhvr>
                                        <p:cTn dur="1000"/>
                                        <p:tgtEl>
                                          <p:spTgt spid="19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2"/>
                                        </p:tgtEl>
                                        <p:attrNameLst>
                                          <p:attrName>style.visibility</p:attrName>
                                        </p:attrNameLst>
                                      </p:cBhvr>
                                      <p:to>
                                        <p:strVal val="visible"/>
                                      </p:to>
                                    </p:set>
                                    <p:animEffect filter="fade" transition="in">
                                      <p:cBhvr>
                                        <p:cTn dur="1000"/>
                                        <p:tgtEl>
                                          <p:spTgt spid="1972"/>
                                        </p:tgtEl>
                                      </p:cBhvr>
                                    </p:animEffect>
                                  </p:childTnLst>
                                </p:cTn>
                              </p:par>
                              <p:par>
                                <p:cTn fill="hold" nodeType="withEffect" presetClass="entr" presetID="10" presetSubtype="0">
                                  <p:stCondLst>
                                    <p:cond delay="0"/>
                                  </p:stCondLst>
                                  <p:childTnLst>
                                    <p:set>
                                      <p:cBhvr>
                                        <p:cTn dur="1" fill="hold">
                                          <p:stCondLst>
                                            <p:cond delay="0"/>
                                          </p:stCondLst>
                                        </p:cTn>
                                        <p:tgtEl>
                                          <p:spTgt spid="1969"/>
                                        </p:tgtEl>
                                        <p:attrNameLst>
                                          <p:attrName>style.visibility</p:attrName>
                                        </p:attrNameLst>
                                      </p:cBhvr>
                                      <p:to>
                                        <p:strVal val="visible"/>
                                      </p:to>
                                    </p:set>
                                    <p:animEffect filter="fade" transition="in">
                                      <p:cBhvr>
                                        <p:cTn dur="1000"/>
                                        <p:tgtEl>
                                          <p:spTgt spid="19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5"/>
                                        </p:tgtEl>
                                        <p:attrNameLst>
                                          <p:attrName>style.visibility</p:attrName>
                                        </p:attrNameLst>
                                      </p:cBhvr>
                                      <p:to>
                                        <p:strVal val="visible"/>
                                      </p:to>
                                    </p:set>
                                    <p:animEffect filter="fade" transition="in">
                                      <p:cBhvr>
                                        <p:cTn dur="1000"/>
                                        <p:tgtEl>
                                          <p:spTgt spid="1955"/>
                                        </p:tgtEl>
                                      </p:cBhvr>
                                    </p:animEffect>
                                  </p:childTnLst>
                                </p:cTn>
                              </p:par>
                              <p:par>
                                <p:cTn fill="hold" nodeType="withEffect" presetClass="entr" presetID="10" presetSubtype="0">
                                  <p:stCondLst>
                                    <p:cond delay="0"/>
                                  </p:stCondLst>
                                  <p:childTnLst>
                                    <p:set>
                                      <p:cBhvr>
                                        <p:cTn dur="1" fill="hold">
                                          <p:stCondLst>
                                            <p:cond delay="0"/>
                                          </p:stCondLst>
                                        </p:cTn>
                                        <p:tgtEl>
                                          <p:spTgt spid="1958"/>
                                        </p:tgtEl>
                                        <p:attrNameLst>
                                          <p:attrName>style.visibility</p:attrName>
                                        </p:attrNameLst>
                                      </p:cBhvr>
                                      <p:to>
                                        <p:strVal val="visible"/>
                                      </p:to>
                                    </p:set>
                                    <p:animEffect filter="fade" transition="in">
                                      <p:cBhvr>
                                        <p:cTn dur="1000"/>
                                        <p:tgtEl>
                                          <p:spTgt spid="1958"/>
                                        </p:tgtEl>
                                      </p:cBhvr>
                                    </p:animEffect>
                                  </p:childTnLst>
                                </p:cTn>
                              </p:par>
                              <p:par>
                                <p:cTn fill="hold" nodeType="withEffect" presetClass="entr" presetID="10" presetSubtype="0">
                                  <p:stCondLst>
                                    <p:cond delay="0"/>
                                  </p:stCondLst>
                                  <p:childTnLst>
                                    <p:set>
                                      <p:cBhvr>
                                        <p:cTn dur="1" fill="hold">
                                          <p:stCondLst>
                                            <p:cond delay="0"/>
                                          </p:stCondLst>
                                        </p:cTn>
                                        <p:tgtEl>
                                          <p:spTgt spid="1961"/>
                                        </p:tgtEl>
                                        <p:attrNameLst>
                                          <p:attrName>style.visibility</p:attrName>
                                        </p:attrNameLst>
                                      </p:cBhvr>
                                      <p:to>
                                        <p:strVal val="visible"/>
                                      </p:to>
                                    </p:set>
                                    <p:animEffect filter="fade" transition="in">
                                      <p:cBhvr>
                                        <p:cTn dur="1000"/>
                                        <p:tgtEl>
                                          <p:spTgt spid="1961"/>
                                        </p:tgtEl>
                                      </p:cBhvr>
                                    </p:animEffect>
                                  </p:childTnLst>
                                </p:cTn>
                              </p:par>
                              <p:par>
                                <p:cTn fill="hold" nodeType="withEffect" presetClass="entr" presetID="10" presetSubtype="0">
                                  <p:stCondLst>
                                    <p:cond delay="0"/>
                                  </p:stCondLst>
                                  <p:childTnLst>
                                    <p:set>
                                      <p:cBhvr>
                                        <p:cTn dur="1" fill="hold">
                                          <p:stCondLst>
                                            <p:cond delay="0"/>
                                          </p:stCondLst>
                                        </p:cTn>
                                        <p:tgtEl>
                                          <p:spTgt spid="1965"/>
                                        </p:tgtEl>
                                        <p:attrNameLst>
                                          <p:attrName>style.visibility</p:attrName>
                                        </p:attrNameLst>
                                      </p:cBhvr>
                                      <p:to>
                                        <p:strVal val="visible"/>
                                      </p:to>
                                    </p:set>
                                    <p:animEffect filter="fade" transition="in">
                                      <p:cBhvr>
                                        <p:cTn dur="1000"/>
                                        <p:tgtEl>
                                          <p:spTgt spid="1965"/>
                                        </p:tgtEl>
                                      </p:cBhvr>
                                    </p:animEffect>
                                  </p:childTnLst>
                                </p:cTn>
                              </p:par>
                              <p:par>
                                <p:cTn fill="hold" nodeType="withEffect" presetClass="entr" presetID="10" presetSubtype="0">
                                  <p:stCondLst>
                                    <p:cond delay="0"/>
                                  </p:stCondLst>
                                  <p:childTnLst>
                                    <p:set>
                                      <p:cBhvr>
                                        <p:cTn dur="1" fill="hold">
                                          <p:stCondLst>
                                            <p:cond delay="0"/>
                                          </p:stCondLst>
                                        </p:cTn>
                                        <p:tgtEl>
                                          <p:spTgt spid="1923"/>
                                        </p:tgtEl>
                                        <p:attrNameLst>
                                          <p:attrName>style.visibility</p:attrName>
                                        </p:attrNameLst>
                                      </p:cBhvr>
                                      <p:to>
                                        <p:strVal val="visible"/>
                                      </p:to>
                                    </p:set>
                                    <p:animEffect filter="fade" transition="in">
                                      <p:cBhvr>
                                        <p:cTn dur="1000"/>
                                        <p:tgtEl>
                                          <p:spTgt spid="1923"/>
                                        </p:tgtEl>
                                      </p:cBhvr>
                                    </p:animEffect>
                                  </p:childTnLst>
                                </p:cTn>
                              </p:par>
                              <p:par>
                                <p:cTn fill="hold" nodeType="withEffect" presetClass="entr" presetID="10" presetSubtype="0">
                                  <p:stCondLst>
                                    <p:cond delay="0"/>
                                  </p:stCondLst>
                                  <p:childTnLst>
                                    <p:set>
                                      <p:cBhvr>
                                        <p:cTn dur="1" fill="hold">
                                          <p:stCondLst>
                                            <p:cond delay="0"/>
                                          </p:stCondLst>
                                        </p:cTn>
                                        <p:tgtEl>
                                          <p:spTgt spid="1922"/>
                                        </p:tgtEl>
                                        <p:attrNameLst>
                                          <p:attrName>style.visibility</p:attrName>
                                        </p:attrNameLst>
                                      </p:cBhvr>
                                      <p:to>
                                        <p:strVal val="visible"/>
                                      </p:to>
                                    </p:set>
                                    <p:animEffect filter="fade" transition="in">
                                      <p:cBhvr>
                                        <p:cTn dur="1000"/>
                                        <p:tgtEl>
                                          <p:spTgt spid="19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8" name="Shape 1978"/>
        <p:cNvGrpSpPr/>
        <p:nvPr/>
      </p:nvGrpSpPr>
      <p:grpSpPr>
        <a:xfrm>
          <a:off x="0" y="0"/>
          <a:ext cx="0" cy="0"/>
          <a:chOff x="0" y="0"/>
          <a:chExt cx="0" cy="0"/>
        </a:xfrm>
      </p:grpSpPr>
      <p:sp>
        <p:nvSpPr>
          <p:cNvPr id="1979" name="Shape 197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Reinstate the Gun Actor</a:t>
            </a:r>
          </a:p>
        </p:txBody>
      </p:sp>
      <p:sp>
        <p:nvSpPr>
          <p:cNvPr id="1980" name="Shape 198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Only needs to be childed to FP_Arms</a:t>
            </a:r>
          </a:p>
          <a:p>
            <a:pPr indent="-800100" lvl="0" marL="914400" rtl="0">
              <a:spcBef>
                <a:spcPts val="0"/>
              </a:spcBef>
              <a:spcAft>
                <a:spcPts val="0"/>
              </a:spcAft>
            </a:pPr>
            <a:r>
              <a:rPr lang="en-GB"/>
              <a:t>FireComponent should be removed</a:t>
            </a:r>
          </a:p>
          <a:p>
            <a:pPr indent="-800100" lvl="0" marL="914400" rtl="0">
              <a:spcBef>
                <a:spcPts val="0"/>
              </a:spcBef>
            </a:pPr>
            <a:r>
              <a:rPr lang="en-GB"/>
              <a:t>Both AI and Player should be able to shoot.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0">
                                            <p:txEl>
                                              <p:pRg end="0" st="0"/>
                                            </p:txEl>
                                          </p:spTgt>
                                        </p:tgtEl>
                                        <p:attrNameLst>
                                          <p:attrName>style.visibility</p:attrName>
                                        </p:attrNameLst>
                                      </p:cBhvr>
                                      <p:to>
                                        <p:strVal val="visible"/>
                                      </p:to>
                                    </p:set>
                                    <p:animEffect filter="fade" transition="in">
                                      <p:cBhvr>
                                        <p:cTn dur="1000"/>
                                        <p:tgtEl>
                                          <p:spTgt spid="198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0">
                                            <p:txEl>
                                              <p:pRg end="1" st="1"/>
                                            </p:txEl>
                                          </p:spTgt>
                                        </p:tgtEl>
                                        <p:attrNameLst>
                                          <p:attrName>style.visibility</p:attrName>
                                        </p:attrNameLst>
                                      </p:cBhvr>
                                      <p:to>
                                        <p:strVal val="visible"/>
                                      </p:to>
                                    </p:set>
                                    <p:animEffect filter="fade" transition="in">
                                      <p:cBhvr>
                                        <p:cTn dur="1000"/>
                                        <p:tgtEl>
                                          <p:spTgt spid="198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0">
                                            <p:txEl>
                                              <p:pRg end="2" st="2"/>
                                            </p:txEl>
                                          </p:spTgt>
                                        </p:tgtEl>
                                        <p:attrNameLst>
                                          <p:attrName>style.visibility</p:attrName>
                                        </p:attrNameLst>
                                      </p:cBhvr>
                                      <p:to>
                                        <p:strVal val="visible"/>
                                      </p:to>
                                    </p:set>
                                    <p:animEffect filter="fade" transition="in">
                                      <p:cBhvr>
                                        <p:cTn dur="1000"/>
                                        <p:tgtEl>
                                          <p:spTgt spid="198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4" name="Shape 1984"/>
        <p:cNvGrpSpPr/>
        <p:nvPr/>
      </p:nvGrpSpPr>
      <p:grpSpPr>
        <a:xfrm>
          <a:off x="0" y="0"/>
          <a:ext cx="0" cy="0"/>
          <a:chOff x="0" y="0"/>
          <a:chExt cx="0" cy="0"/>
        </a:xfrm>
      </p:grpSpPr>
      <p:sp>
        <p:nvSpPr>
          <p:cNvPr id="1985" name="Shape 198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Converting a Character BP to C++</a:t>
            </a:r>
          </a:p>
        </p:txBody>
      </p:sp>
      <p:sp>
        <p:nvSpPr>
          <p:cNvPr id="1986" name="Shape 198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Shape 28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82" name="Shape 28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a third person character to the scene</a:t>
            </a:r>
          </a:p>
          <a:p>
            <a:pPr indent="-800100" lvl="0" marL="914400" rtl="0">
              <a:spcBef>
                <a:spcPts val="0"/>
              </a:spcBef>
              <a:spcAft>
                <a:spcPts val="0"/>
              </a:spcAft>
            </a:pPr>
            <a:r>
              <a:rPr lang="en-GB"/>
              <a:t>Caution about tidying files at this stage</a:t>
            </a:r>
          </a:p>
          <a:p>
            <a:pPr indent="-800100" lvl="0" marL="914400" rtl="0">
              <a:spcBef>
                <a:spcPts val="0"/>
              </a:spcBef>
            </a:pPr>
            <a:r>
              <a:rPr lang="en-GB"/>
              <a:t>Add a navmesh, and check it’s continuous.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xEl>
                                              <p:pRg end="0" st="0"/>
                                            </p:txEl>
                                          </p:spTgt>
                                        </p:tgtEl>
                                        <p:attrNameLst>
                                          <p:attrName>style.visibility</p:attrName>
                                        </p:attrNameLst>
                                      </p:cBhvr>
                                      <p:to>
                                        <p:strVal val="visible"/>
                                      </p:to>
                                    </p:set>
                                    <p:animEffect filter="fade" transition="in">
                                      <p:cBhvr>
                                        <p:cTn dur="1000"/>
                                        <p:tgtEl>
                                          <p:spTgt spid="28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xEl>
                                              <p:pRg end="1" st="1"/>
                                            </p:txEl>
                                          </p:spTgt>
                                        </p:tgtEl>
                                        <p:attrNameLst>
                                          <p:attrName>style.visibility</p:attrName>
                                        </p:attrNameLst>
                                      </p:cBhvr>
                                      <p:to>
                                        <p:strVal val="visible"/>
                                      </p:to>
                                    </p:set>
                                    <p:animEffect filter="fade" transition="in">
                                      <p:cBhvr>
                                        <p:cTn dur="1000"/>
                                        <p:tgtEl>
                                          <p:spTgt spid="28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xEl>
                                              <p:pRg end="2" st="2"/>
                                            </p:txEl>
                                          </p:spTgt>
                                        </p:tgtEl>
                                        <p:attrNameLst>
                                          <p:attrName>style.visibility</p:attrName>
                                        </p:attrNameLst>
                                      </p:cBhvr>
                                      <p:to>
                                        <p:strVal val="visible"/>
                                      </p:to>
                                    </p:set>
                                    <p:animEffect filter="fade" transition="in">
                                      <p:cBhvr>
                                        <p:cTn dur="1000"/>
                                        <p:tgtEl>
                                          <p:spTgt spid="28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0" name="Shape 1990"/>
        <p:cNvGrpSpPr/>
        <p:nvPr/>
      </p:nvGrpSpPr>
      <p:grpSpPr>
        <a:xfrm>
          <a:off x="0" y="0"/>
          <a:ext cx="0" cy="0"/>
          <a:chOff x="0" y="0"/>
          <a:chExt cx="0" cy="0"/>
        </a:xfrm>
      </p:grpSpPr>
      <p:sp>
        <p:nvSpPr>
          <p:cNvPr id="1991" name="Shape 199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992" name="Shape 199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Creating and reparenting a character</a:t>
            </a:r>
          </a:p>
          <a:p>
            <a:pPr indent="-800100" lvl="0" marL="914400" rtl="0">
              <a:spcBef>
                <a:spcPts val="0"/>
              </a:spcBef>
              <a:spcAft>
                <a:spcPts val="0"/>
              </a:spcAft>
            </a:pPr>
            <a:r>
              <a:rPr lang="en-GB"/>
              <a:t>Challenge: Converting the component hierarchy</a:t>
            </a:r>
          </a:p>
          <a:p>
            <a:pPr indent="-800100" lvl="0" marL="914400" rtl="0">
              <a:spcBef>
                <a:spcPts val="0"/>
              </a:spcBef>
            </a:pPr>
            <a:r>
              <a:rPr lang="en-GB"/>
              <a:t>Reviewing my </a:t>
            </a:r>
            <a:r>
              <a:rPr lang="en-GB">
                <a:solidFill>
                  <a:srgbClr val="FFFF00"/>
                </a:solidFill>
                <a:latin typeface="Consolas"/>
                <a:ea typeface="Consolas"/>
                <a:cs typeface="Consolas"/>
                <a:sym typeface="Consolas"/>
              </a:rPr>
              <a:t>Mannequin.cpp</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2">
                                            <p:txEl>
                                              <p:pRg end="0" st="0"/>
                                            </p:txEl>
                                          </p:spTgt>
                                        </p:tgtEl>
                                        <p:attrNameLst>
                                          <p:attrName>style.visibility</p:attrName>
                                        </p:attrNameLst>
                                      </p:cBhvr>
                                      <p:to>
                                        <p:strVal val="visible"/>
                                      </p:to>
                                    </p:set>
                                    <p:animEffect filter="fade" transition="in">
                                      <p:cBhvr>
                                        <p:cTn dur="1000"/>
                                        <p:tgtEl>
                                          <p:spTgt spid="199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2">
                                            <p:txEl>
                                              <p:pRg end="1" st="1"/>
                                            </p:txEl>
                                          </p:spTgt>
                                        </p:tgtEl>
                                        <p:attrNameLst>
                                          <p:attrName>style.visibility</p:attrName>
                                        </p:attrNameLst>
                                      </p:cBhvr>
                                      <p:to>
                                        <p:strVal val="visible"/>
                                      </p:to>
                                    </p:set>
                                    <p:animEffect filter="fade" transition="in">
                                      <p:cBhvr>
                                        <p:cTn dur="1000"/>
                                        <p:tgtEl>
                                          <p:spTgt spid="199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2">
                                            <p:txEl>
                                              <p:pRg end="2" st="2"/>
                                            </p:txEl>
                                          </p:spTgt>
                                        </p:tgtEl>
                                        <p:attrNameLst>
                                          <p:attrName>style.visibility</p:attrName>
                                        </p:attrNameLst>
                                      </p:cBhvr>
                                      <p:to>
                                        <p:strVal val="visible"/>
                                      </p:to>
                                    </p:set>
                                    <p:animEffect filter="fade" transition="in">
                                      <p:cBhvr>
                                        <p:cTn dur="1000"/>
                                        <p:tgtEl>
                                          <p:spTgt spid="199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6" name="Shape 1996"/>
        <p:cNvGrpSpPr/>
        <p:nvPr/>
      </p:nvGrpSpPr>
      <p:grpSpPr>
        <a:xfrm>
          <a:off x="0" y="0"/>
          <a:ext cx="0" cy="0"/>
          <a:chOff x="0" y="0"/>
          <a:chExt cx="0" cy="0"/>
        </a:xfrm>
      </p:grpSpPr>
      <p:sp>
        <p:nvSpPr>
          <p:cNvPr id="1997" name="Shape 199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Converting the Component Hierarchy</a:t>
            </a:r>
          </a:p>
        </p:txBody>
      </p:sp>
      <p:sp>
        <p:nvSpPr>
          <p:cNvPr id="1998" name="Shape 199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Both mesh and cameras should be “inherited”.</a:t>
            </a:r>
          </a:p>
          <a:p>
            <a:pPr indent="-800100" lvl="0" marL="914400" rtl="0">
              <a:spcBef>
                <a:spcPts val="0"/>
              </a:spcBef>
              <a:spcAft>
                <a:spcPts val="0"/>
              </a:spcAft>
            </a:pPr>
            <a:r>
              <a:rPr lang="en-GB"/>
              <a:t>Only need the FP camera.</a:t>
            </a:r>
          </a:p>
          <a:p>
            <a:pPr indent="-800100" lvl="0" marL="914400" rtl="0">
              <a:spcBef>
                <a:spcPts val="0"/>
              </a:spcBef>
              <a:spcAft>
                <a:spcPts val="0"/>
              </a:spcAft>
            </a:pPr>
            <a:r>
              <a:rPr lang="en-GB"/>
              <a:t>All components in correct places.</a:t>
            </a:r>
          </a:p>
          <a:p>
            <a:pPr indent="-800100" lvl="0" marL="914400" rtl="0">
              <a:spcBef>
                <a:spcPts val="0"/>
              </a:spcBef>
              <a:spcAft>
                <a:spcPts val="0"/>
              </a:spcAft>
            </a:pPr>
            <a:r>
              <a:rPr lang="en-GB"/>
              <a:t>No Fire method in Blueprint.</a:t>
            </a:r>
          </a:p>
          <a:p>
            <a:pPr indent="-800100" lvl="0" marL="914400" rtl="0">
              <a:spcBef>
                <a:spcPts val="0"/>
              </a:spcBef>
            </a:pPr>
            <a:r>
              <a:rPr lang="en-GB"/>
              <a:t>Weapon firing should work.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8">
                                            <p:txEl>
                                              <p:pRg end="0" st="0"/>
                                            </p:txEl>
                                          </p:spTgt>
                                        </p:tgtEl>
                                        <p:attrNameLst>
                                          <p:attrName>style.visibility</p:attrName>
                                        </p:attrNameLst>
                                      </p:cBhvr>
                                      <p:to>
                                        <p:strVal val="visible"/>
                                      </p:to>
                                    </p:set>
                                    <p:animEffect filter="fade" transition="in">
                                      <p:cBhvr>
                                        <p:cTn dur="1000"/>
                                        <p:tgtEl>
                                          <p:spTgt spid="199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8">
                                            <p:txEl>
                                              <p:pRg end="1" st="1"/>
                                            </p:txEl>
                                          </p:spTgt>
                                        </p:tgtEl>
                                        <p:attrNameLst>
                                          <p:attrName>style.visibility</p:attrName>
                                        </p:attrNameLst>
                                      </p:cBhvr>
                                      <p:to>
                                        <p:strVal val="visible"/>
                                      </p:to>
                                    </p:set>
                                    <p:animEffect filter="fade" transition="in">
                                      <p:cBhvr>
                                        <p:cTn dur="1000"/>
                                        <p:tgtEl>
                                          <p:spTgt spid="199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8">
                                            <p:txEl>
                                              <p:pRg end="2" st="2"/>
                                            </p:txEl>
                                          </p:spTgt>
                                        </p:tgtEl>
                                        <p:attrNameLst>
                                          <p:attrName>style.visibility</p:attrName>
                                        </p:attrNameLst>
                                      </p:cBhvr>
                                      <p:to>
                                        <p:strVal val="visible"/>
                                      </p:to>
                                    </p:set>
                                    <p:animEffect filter="fade" transition="in">
                                      <p:cBhvr>
                                        <p:cTn dur="1000"/>
                                        <p:tgtEl>
                                          <p:spTgt spid="199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8">
                                            <p:txEl>
                                              <p:pRg end="3" st="3"/>
                                            </p:txEl>
                                          </p:spTgt>
                                        </p:tgtEl>
                                        <p:attrNameLst>
                                          <p:attrName>style.visibility</p:attrName>
                                        </p:attrNameLst>
                                      </p:cBhvr>
                                      <p:to>
                                        <p:strVal val="visible"/>
                                      </p:to>
                                    </p:set>
                                    <p:animEffect filter="fade" transition="in">
                                      <p:cBhvr>
                                        <p:cTn dur="1000"/>
                                        <p:tgtEl>
                                          <p:spTgt spid="199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8">
                                            <p:txEl>
                                              <p:pRg end="4" st="4"/>
                                            </p:txEl>
                                          </p:spTgt>
                                        </p:tgtEl>
                                        <p:attrNameLst>
                                          <p:attrName>style.visibility</p:attrName>
                                        </p:attrNameLst>
                                      </p:cBhvr>
                                      <p:to>
                                        <p:strVal val="visible"/>
                                      </p:to>
                                    </p:set>
                                    <p:animEffect filter="fade" transition="in">
                                      <p:cBhvr>
                                        <p:cTn dur="1000"/>
                                        <p:tgtEl>
                                          <p:spTgt spid="199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2" name="Shape 2002"/>
        <p:cNvGrpSpPr/>
        <p:nvPr/>
      </p:nvGrpSpPr>
      <p:grpSpPr>
        <a:xfrm>
          <a:off x="0" y="0"/>
          <a:ext cx="0" cy="0"/>
          <a:chOff x="0" y="0"/>
          <a:chExt cx="0" cy="0"/>
        </a:xfrm>
      </p:grpSpPr>
      <p:sp>
        <p:nvSpPr>
          <p:cNvPr id="2003" name="Shape 200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Who’s Pulled the Trigger?</a:t>
            </a:r>
          </a:p>
        </p:txBody>
      </p:sp>
      <p:sp>
        <p:nvSpPr>
          <p:cNvPr id="2004" name="Shape 200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8" name="Shape 2008"/>
        <p:cNvGrpSpPr/>
        <p:nvPr/>
      </p:nvGrpSpPr>
      <p:grpSpPr>
        <a:xfrm>
          <a:off x="0" y="0"/>
          <a:ext cx="0" cy="0"/>
          <a:chOff x="0" y="0"/>
          <a:chExt cx="0" cy="0"/>
        </a:xfrm>
      </p:grpSpPr>
      <p:sp>
        <p:nvSpPr>
          <p:cNvPr id="2009" name="Shape 200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010" name="Shape 201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Reviewing the architecture</a:t>
            </a:r>
          </a:p>
          <a:p>
            <a:pPr indent="-800100" lvl="0" marL="914400" rtl="0">
              <a:spcBef>
                <a:spcPts val="0"/>
              </a:spcBef>
              <a:spcAft>
                <a:spcPts val="0"/>
              </a:spcAft>
            </a:pPr>
            <a:r>
              <a:rPr lang="en-GB"/>
              <a:t>Revision: binding input in C++</a:t>
            </a:r>
          </a:p>
          <a:p>
            <a:pPr indent="-800100" lvl="0" marL="914400" rtl="0">
              <a:spcBef>
                <a:spcPts val="0"/>
              </a:spcBef>
              <a:spcAft>
                <a:spcPts val="0"/>
              </a:spcAft>
            </a:pPr>
            <a:r>
              <a:rPr lang="en-GB"/>
              <a:t>Challenge</a:t>
            </a:r>
          </a:p>
          <a:p>
            <a:pPr indent="-800100" lvl="0" marL="914400" rtl="0">
              <a:spcBef>
                <a:spcPts val="0"/>
              </a:spcBef>
              <a:spcAft>
                <a:spcPts val="0"/>
              </a:spcAft>
            </a:pPr>
            <a:r>
              <a:rPr lang="en-GB"/>
              <a:t>Remove firing from Animation BP</a:t>
            </a:r>
          </a:p>
          <a:p>
            <a:pPr indent="-800100" lvl="0" marL="914400" rtl="0">
              <a:spcBef>
                <a:spcPts val="0"/>
              </a:spcBef>
            </a:pPr>
            <a:r>
              <a:rPr lang="en-GB"/>
              <a:t>Control trigger from AI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0">
                                            <p:txEl>
                                              <p:pRg end="0" st="0"/>
                                            </p:txEl>
                                          </p:spTgt>
                                        </p:tgtEl>
                                        <p:attrNameLst>
                                          <p:attrName>style.visibility</p:attrName>
                                        </p:attrNameLst>
                                      </p:cBhvr>
                                      <p:to>
                                        <p:strVal val="visible"/>
                                      </p:to>
                                    </p:set>
                                    <p:animEffect filter="fade" transition="in">
                                      <p:cBhvr>
                                        <p:cTn dur="1000"/>
                                        <p:tgtEl>
                                          <p:spTgt spid="201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0">
                                            <p:txEl>
                                              <p:pRg end="1" st="1"/>
                                            </p:txEl>
                                          </p:spTgt>
                                        </p:tgtEl>
                                        <p:attrNameLst>
                                          <p:attrName>style.visibility</p:attrName>
                                        </p:attrNameLst>
                                      </p:cBhvr>
                                      <p:to>
                                        <p:strVal val="visible"/>
                                      </p:to>
                                    </p:set>
                                    <p:animEffect filter="fade" transition="in">
                                      <p:cBhvr>
                                        <p:cTn dur="1000"/>
                                        <p:tgtEl>
                                          <p:spTgt spid="201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0">
                                            <p:txEl>
                                              <p:pRg end="2" st="2"/>
                                            </p:txEl>
                                          </p:spTgt>
                                        </p:tgtEl>
                                        <p:attrNameLst>
                                          <p:attrName>style.visibility</p:attrName>
                                        </p:attrNameLst>
                                      </p:cBhvr>
                                      <p:to>
                                        <p:strVal val="visible"/>
                                      </p:to>
                                    </p:set>
                                    <p:animEffect filter="fade" transition="in">
                                      <p:cBhvr>
                                        <p:cTn dur="1000"/>
                                        <p:tgtEl>
                                          <p:spTgt spid="201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0">
                                            <p:txEl>
                                              <p:pRg end="3" st="3"/>
                                            </p:txEl>
                                          </p:spTgt>
                                        </p:tgtEl>
                                        <p:attrNameLst>
                                          <p:attrName>style.visibility</p:attrName>
                                        </p:attrNameLst>
                                      </p:cBhvr>
                                      <p:to>
                                        <p:strVal val="visible"/>
                                      </p:to>
                                    </p:set>
                                    <p:animEffect filter="fade" transition="in">
                                      <p:cBhvr>
                                        <p:cTn dur="1000"/>
                                        <p:tgtEl>
                                          <p:spTgt spid="201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0">
                                            <p:txEl>
                                              <p:pRg end="4" st="4"/>
                                            </p:txEl>
                                          </p:spTgt>
                                        </p:tgtEl>
                                        <p:attrNameLst>
                                          <p:attrName>style.visibility</p:attrName>
                                        </p:attrNameLst>
                                      </p:cBhvr>
                                      <p:to>
                                        <p:strVal val="visible"/>
                                      </p:to>
                                    </p:set>
                                    <p:animEffect filter="fade" transition="in">
                                      <p:cBhvr>
                                        <p:cTn dur="1000"/>
                                        <p:tgtEl>
                                          <p:spTgt spid="201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4" name="Shape 2014"/>
        <p:cNvGrpSpPr/>
        <p:nvPr/>
      </p:nvGrpSpPr>
      <p:grpSpPr>
        <a:xfrm>
          <a:off x="0" y="0"/>
          <a:ext cx="0" cy="0"/>
          <a:chOff x="0" y="0"/>
          <a:chExt cx="0" cy="0"/>
        </a:xfrm>
      </p:grpSpPr>
      <p:sp>
        <p:nvSpPr>
          <p:cNvPr id="2015" name="Shape 201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Improved Architecture</a:t>
            </a:r>
          </a:p>
        </p:txBody>
      </p:sp>
      <p:grpSp>
        <p:nvGrpSpPr>
          <p:cNvPr id="2016" name="Shape 2016"/>
          <p:cNvGrpSpPr/>
          <p:nvPr/>
        </p:nvGrpSpPr>
        <p:grpSpPr>
          <a:xfrm>
            <a:off x="7268100" y="2314100"/>
            <a:ext cx="6962500" cy="6424200"/>
            <a:chOff x="3039350" y="1151950"/>
            <a:chExt cx="3481250" cy="3212100"/>
          </a:xfrm>
        </p:grpSpPr>
        <p:cxnSp>
          <p:nvCxnSpPr>
            <p:cNvPr id="2017" name="Shape 2017"/>
            <p:cNvCxnSpPr/>
            <p:nvPr/>
          </p:nvCxnSpPr>
          <p:spPr>
            <a:xfrm>
              <a:off x="3039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2018" name="Shape 2018"/>
            <p:cNvCxnSpPr/>
            <p:nvPr/>
          </p:nvCxnSpPr>
          <p:spPr>
            <a:xfrm>
              <a:off x="373937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2019" name="Shape 2019"/>
            <p:cNvCxnSpPr/>
            <p:nvPr/>
          </p:nvCxnSpPr>
          <p:spPr>
            <a:xfrm>
              <a:off x="44355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2020" name="Shape 2020"/>
            <p:cNvCxnSpPr/>
            <p:nvPr/>
          </p:nvCxnSpPr>
          <p:spPr>
            <a:xfrm>
              <a:off x="513172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2021" name="Shape 2021"/>
            <p:cNvCxnSpPr/>
            <p:nvPr/>
          </p:nvCxnSpPr>
          <p:spPr>
            <a:xfrm>
              <a:off x="5824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2022" name="Shape 2022"/>
            <p:cNvCxnSpPr/>
            <p:nvPr/>
          </p:nvCxnSpPr>
          <p:spPr>
            <a:xfrm>
              <a:off x="6520600" y="1151950"/>
              <a:ext cx="0" cy="3212100"/>
            </a:xfrm>
            <a:prstGeom prst="straightConnector1">
              <a:avLst/>
            </a:prstGeom>
            <a:noFill/>
            <a:ln cap="flat" cmpd="sng" w="9525">
              <a:solidFill>
                <a:srgbClr val="990000"/>
              </a:solidFill>
              <a:prstDash val="dot"/>
              <a:round/>
              <a:headEnd len="lg" w="lg" type="none"/>
              <a:tailEnd len="lg" w="lg" type="none"/>
            </a:ln>
          </p:spPr>
        </p:cxnSp>
      </p:grpSp>
      <p:sp>
        <p:nvSpPr>
          <p:cNvPr id="2023" name="Shape 2023"/>
          <p:cNvSpPr txBox="1"/>
          <p:nvPr/>
        </p:nvSpPr>
        <p:spPr>
          <a:xfrm>
            <a:off x="2287200" y="2822300"/>
            <a:ext cx="2643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BP_Gun</a:t>
            </a:r>
          </a:p>
        </p:txBody>
      </p:sp>
      <p:sp>
        <p:nvSpPr>
          <p:cNvPr id="2024" name="Shape 2024"/>
          <p:cNvSpPr txBox="1"/>
          <p:nvPr/>
        </p:nvSpPr>
        <p:spPr>
          <a:xfrm>
            <a:off x="2287200" y="4842650"/>
            <a:ext cx="36492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BP_Character</a:t>
            </a:r>
          </a:p>
        </p:txBody>
      </p:sp>
      <p:sp>
        <p:nvSpPr>
          <p:cNvPr id="2025" name="Shape 2025"/>
          <p:cNvSpPr txBox="1"/>
          <p:nvPr/>
        </p:nvSpPr>
        <p:spPr>
          <a:xfrm>
            <a:off x="2287200" y="6863000"/>
            <a:ext cx="4686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Mesh</a:t>
            </a:r>
          </a:p>
        </p:txBody>
      </p:sp>
      <p:cxnSp>
        <p:nvCxnSpPr>
          <p:cNvPr id="2026" name="Shape 2026"/>
          <p:cNvCxnSpPr/>
          <p:nvPr/>
        </p:nvCxnSpPr>
        <p:spPr>
          <a:xfrm>
            <a:off x="7074950" y="741940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2027" name="Shape 2027"/>
          <p:cNvCxnSpPr/>
          <p:nvPr/>
        </p:nvCxnSpPr>
        <p:spPr>
          <a:xfrm>
            <a:off x="8182950" y="8781450"/>
            <a:ext cx="2023200" cy="0"/>
          </a:xfrm>
          <a:prstGeom prst="straightConnector1">
            <a:avLst/>
          </a:prstGeom>
          <a:noFill/>
          <a:ln cap="flat" cmpd="sng" w="38100">
            <a:solidFill>
              <a:srgbClr val="FFFFFF"/>
            </a:solidFill>
            <a:prstDash val="solid"/>
            <a:round/>
            <a:headEnd len="lg" w="lg" type="none"/>
            <a:tailEnd len="lg" w="lg" type="triangle"/>
          </a:ln>
        </p:spPr>
      </p:cxnSp>
      <p:sp>
        <p:nvSpPr>
          <p:cNvPr id="2028" name="Shape 2028"/>
          <p:cNvSpPr txBox="1"/>
          <p:nvPr/>
        </p:nvSpPr>
        <p:spPr>
          <a:xfrm>
            <a:off x="8284500" y="7976650"/>
            <a:ext cx="1443600" cy="6828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3600">
                <a:solidFill>
                  <a:srgbClr val="FFFFFF"/>
                </a:solidFill>
                <a:latin typeface="Helvetica Neue"/>
                <a:ea typeface="Helvetica Neue"/>
                <a:cs typeface="Helvetica Neue"/>
                <a:sym typeface="Helvetica Neue"/>
              </a:rPr>
              <a:t>Time</a:t>
            </a:r>
          </a:p>
        </p:txBody>
      </p:sp>
      <p:cxnSp>
        <p:nvCxnSpPr>
          <p:cNvPr id="2029" name="Shape 2029"/>
          <p:cNvCxnSpPr/>
          <p:nvPr/>
        </p:nvCxnSpPr>
        <p:spPr>
          <a:xfrm>
            <a:off x="7074950" y="532525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2030" name="Shape 2030"/>
          <p:cNvCxnSpPr/>
          <p:nvPr/>
        </p:nvCxnSpPr>
        <p:spPr>
          <a:xfrm>
            <a:off x="7074950" y="3231100"/>
            <a:ext cx="8233800" cy="10200"/>
          </a:xfrm>
          <a:prstGeom prst="straightConnector1">
            <a:avLst/>
          </a:prstGeom>
          <a:noFill/>
          <a:ln cap="flat" cmpd="sng" w="9525">
            <a:solidFill>
              <a:srgbClr val="FFFFFF"/>
            </a:solidFill>
            <a:prstDash val="solid"/>
            <a:round/>
            <a:headEnd len="lg" w="lg" type="none"/>
            <a:tailEnd len="lg" w="lg" type="none"/>
          </a:ln>
        </p:spPr>
      </p:cxnSp>
      <p:grpSp>
        <p:nvGrpSpPr>
          <p:cNvPr id="2031" name="Shape 2031"/>
          <p:cNvGrpSpPr/>
          <p:nvPr/>
        </p:nvGrpSpPr>
        <p:grpSpPr>
          <a:xfrm>
            <a:off x="7294733" y="3034039"/>
            <a:ext cx="7908050" cy="2313903"/>
            <a:chOff x="3634050" y="1510774"/>
            <a:chExt cx="3954025" cy="1156951"/>
          </a:xfrm>
        </p:grpSpPr>
        <p:grpSp>
          <p:nvGrpSpPr>
            <p:cNvPr id="2032" name="Shape 2032"/>
            <p:cNvGrpSpPr/>
            <p:nvPr/>
          </p:nvGrpSpPr>
          <p:grpSpPr>
            <a:xfrm>
              <a:off x="3634050" y="1553125"/>
              <a:ext cx="435525" cy="1113450"/>
              <a:chOff x="3039350" y="1548025"/>
              <a:chExt cx="435525" cy="1113450"/>
            </a:xfrm>
          </p:grpSpPr>
          <p:cxnSp>
            <p:nvCxnSpPr>
              <p:cNvPr id="2033" name="Shape 2033"/>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34" name="Shape 2034"/>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2035" name="Shape 2035"/>
              <p:cNvSpPr txBox="1"/>
              <p:nvPr/>
            </p:nvSpPr>
            <p:spPr>
              <a:xfrm rot="-4959819">
                <a:off x="2772113" y="1950386"/>
                <a:ext cx="1029024"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Trigger down</a:t>
                </a:r>
              </a:p>
            </p:txBody>
          </p:sp>
        </p:grpSp>
        <p:grpSp>
          <p:nvGrpSpPr>
            <p:cNvPr id="2036" name="Shape 2036"/>
            <p:cNvGrpSpPr/>
            <p:nvPr/>
          </p:nvGrpSpPr>
          <p:grpSpPr>
            <a:xfrm>
              <a:off x="4330300" y="1551274"/>
              <a:ext cx="435825" cy="1116451"/>
              <a:chOff x="3039350" y="1545024"/>
              <a:chExt cx="435825" cy="1116451"/>
            </a:xfrm>
          </p:grpSpPr>
          <p:cxnSp>
            <p:nvCxnSpPr>
              <p:cNvPr id="2037" name="Shape 2037"/>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38" name="Shape 2038"/>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2039" name="Shape 2039"/>
              <p:cNvSpPr txBox="1"/>
              <p:nvPr/>
            </p:nvSpPr>
            <p:spPr>
              <a:xfrm rot="-4960104">
                <a:off x="2770756" y="1948885"/>
                <a:ext cx="1032038"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2040" name="Shape 2040"/>
            <p:cNvGrpSpPr/>
            <p:nvPr/>
          </p:nvGrpSpPr>
          <p:grpSpPr>
            <a:xfrm>
              <a:off x="5026550" y="1510774"/>
              <a:ext cx="440925" cy="1156951"/>
              <a:chOff x="3039350" y="1504524"/>
              <a:chExt cx="440925" cy="1156951"/>
            </a:xfrm>
          </p:grpSpPr>
          <p:cxnSp>
            <p:nvCxnSpPr>
              <p:cNvPr id="2041" name="Shape 2041"/>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42" name="Shape 2042"/>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2043" name="Shape 2043"/>
              <p:cNvSpPr txBox="1"/>
              <p:nvPr/>
            </p:nvSpPr>
            <p:spPr>
              <a:xfrm rot="-4960456">
                <a:off x="2752896" y="1928635"/>
                <a:ext cx="1072857"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2044" name="Shape 2044"/>
            <p:cNvGrpSpPr/>
            <p:nvPr/>
          </p:nvGrpSpPr>
          <p:grpSpPr>
            <a:xfrm>
              <a:off x="5722800" y="1554799"/>
              <a:ext cx="435225" cy="1112851"/>
              <a:chOff x="3039350" y="1548624"/>
              <a:chExt cx="435225" cy="1112851"/>
            </a:xfrm>
          </p:grpSpPr>
          <p:cxnSp>
            <p:nvCxnSpPr>
              <p:cNvPr id="2045" name="Shape 2045"/>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46" name="Shape 2046"/>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2047" name="Shape 2047"/>
              <p:cNvSpPr txBox="1"/>
              <p:nvPr/>
            </p:nvSpPr>
            <p:spPr>
              <a:xfrm rot="-4960558">
                <a:off x="2772280" y="1950685"/>
                <a:ext cx="1028391"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2048" name="Shape 2048"/>
            <p:cNvGrpSpPr/>
            <p:nvPr/>
          </p:nvGrpSpPr>
          <p:grpSpPr>
            <a:xfrm>
              <a:off x="6419050" y="1515500"/>
              <a:ext cx="440325" cy="1152150"/>
              <a:chOff x="3039350" y="1509325"/>
              <a:chExt cx="440325" cy="1152150"/>
            </a:xfrm>
          </p:grpSpPr>
          <p:cxnSp>
            <p:nvCxnSpPr>
              <p:cNvPr id="2049" name="Shape 2049"/>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50" name="Shape 2050"/>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2051" name="Shape 2051"/>
              <p:cNvSpPr txBox="1"/>
              <p:nvPr/>
            </p:nvSpPr>
            <p:spPr>
              <a:xfrm rot="-4960402">
                <a:off x="2755015" y="1931036"/>
                <a:ext cx="1068020"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2052" name="Shape 2052"/>
            <p:cNvGrpSpPr/>
            <p:nvPr/>
          </p:nvGrpSpPr>
          <p:grpSpPr>
            <a:xfrm>
              <a:off x="7115300" y="1554949"/>
              <a:ext cx="472775" cy="1112776"/>
              <a:chOff x="3039350" y="1548699"/>
              <a:chExt cx="472775" cy="1112776"/>
            </a:xfrm>
          </p:grpSpPr>
          <p:cxnSp>
            <p:nvCxnSpPr>
              <p:cNvPr id="2053" name="Shape 2053"/>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54" name="Shape 2054"/>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2055" name="Shape 2055"/>
              <p:cNvSpPr txBox="1"/>
              <p:nvPr/>
            </p:nvSpPr>
            <p:spPr>
              <a:xfrm rot="-4960430">
                <a:off x="2809979" y="1950610"/>
                <a:ext cx="1028093"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grpSp>
        <p:nvGrpSpPr>
          <p:cNvPr id="2056" name="Shape 2056"/>
          <p:cNvGrpSpPr/>
          <p:nvPr/>
        </p:nvGrpSpPr>
        <p:grpSpPr>
          <a:xfrm>
            <a:off x="8780650" y="1463048"/>
            <a:ext cx="1751400" cy="1768202"/>
            <a:chOff x="4390325" y="731524"/>
            <a:chExt cx="875700" cy="884101"/>
          </a:xfrm>
        </p:grpSpPr>
        <p:sp>
          <p:nvSpPr>
            <p:cNvPr id="2057" name="Shape 2057"/>
            <p:cNvSpPr/>
            <p:nvPr/>
          </p:nvSpPr>
          <p:spPr>
            <a:xfrm>
              <a:off x="4554000" y="1482425"/>
              <a:ext cx="249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2058" name="Shape 2058"/>
            <p:cNvSpPr txBox="1"/>
            <p:nvPr/>
          </p:nvSpPr>
          <p:spPr>
            <a:xfrm rot="-2328925">
              <a:off x="4431406" y="934897"/>
              <a:ext cx="793537" cy="410754"/>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a:t>
              </a:r>
            </a:p>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Projectile</a:t>
              </a:r>
            </a:p>
          </p:txBody>
        </p:sp>
      </p:grpSp>
      <p:grpSp>
        <p:nvGrpSpPr>
          <p:cNvPr id="2059" name="Shape 2059"/>
          <p:cNvGrpSpPr/>
          <p:nvPr/>
        </p:nvGrpSpPr>
        <p:grpSpPr>
          <a:xfrm>
            <a:off x="9881650" y="7417100"/>
            <a:ext cx="2542200" cy="627650"/>
            <a:chOff x="4406750" y="3704600"/>
            <a:chExt cx="1271100" cy="313825"/>
          </a:xfrm>
        </p:grpSpPr>
        <p:sp>
          <p:nvSpPr>
            <p:cNvPr id="2060" name="Shape 2060"/>
            <p:cNvSpPr/>
            <p:nvPr/>
          </p:nvSpPr>
          <p:spPr>
            <a:xfrm>
              <a:off x="4482950" y="3704600"/>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2061" name="Shape 2061"/>
            <p:cNvSpPr txBox="1"/>
            <p:nvPr/>
          </p:nvSpPr>
          <p:spPr>
            <a:xfrm>
              <a:off x="4406750" y="3745425"/>
              <a:ext cx="12711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Play animation</a:t>
              </a:r>
            </a:p>
          </p:txBody>
        </p:sp>
      </p:grpSp>
      <p:grpSp>
        <p:nvGrpSpPr>
          <p:cNvPr id="2062" name="Shape 2062"/>
          <p:cNvGrpSpPr/>
          <p:nvPr/>
        </p:nvGrpSpPr>
        <p:grpSpPr>
          <a:xfrm>
            <a:off x="12662780" y="7406522"/>
            <a:ext cx="2643000" cy="617600"/>
            <a:chOff x="5677925" y="3709625"/>
            <a:chExt cx="1321500" cy="308800"/>
          </a:xfrm>
        </p:grpSpPr>
        <p:sp>
          <p:nvSpPr>
            <p:cNvPr id="2063" name="Shape 2063"/>
            <p:cNvSpPr/>
            <p:nvPr/>
          </p:nvSpPr>
          <p:spPr>
            <a:xfrm>
              <a:off x="5754125" y="3709625"/>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2064" name="Shape 2064"/>
            <p:cNvSpPr txBox="1"/>
            <p:nvPr/>
          </p:nvSpPr>
          <p:spPr>
            <a:xfrm>
              <a:off x="5677925" y="3745425"/>
              <a:ext cx="13215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Play animation</a:t>
              </a:r>
            </a:p>
          </p:txBody>
        </p:sp>
      </p:grpSp>
      <p:grpSp>
        <p:nvGrpSpPr>
          <p:cNvPr id="2065" name="Shape 2065"/>
          <p:cNvGrpSpPr/>
          <p:nvPr/>
        </p:nvGrpSpPr>
        <p:grpSpPr>
          <a:xfrm>
            <a:off x="9606850" y="3228950"/>
            <a:ext cx="975116" cy="4198200"/>
            <a:chOff x="4269350" y="1610525"/>
            <a:chExt cx="487558" cy="2099100"/>
          </a:xfrm>
        </p:grpSpPr>
        <p:cxnSp>
          <p:nvCxnSpPr>
            <p:cNvPr id="2066" name="Shape 2066"/>
            <p:cNvCxnSpPr/>
            <p:nvPr/>
          </p:nvCxnSpPr>
          <p:spPr>
            <a:xfrm>
              <a:off x="4269350" y="161052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2067" name="Shape 2067"/>
            <p:cNvCxnSpPr/>
            <p:nvPr/>
          </p:nvCxnSpPr>
          <p:spPr>
            <a:xfrm>
              <a:off x="4376150" y="265752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2068" name="Shape 2068"/>
            <p:cNvSpPr txBox="1"/>
            <p:nvPr/>
          </p:nvSpPr>
          <p:spPr>
            <a:xfrm rot="5011363">
              <a:off x="4135974" y="3047174"/>
              <a:ext cx="872268" cy="272955"/>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Animate</a:t>
              </a:r>
            </a:p>
          </p:txBody>
        </p:sp>
      </p:grpSp>
      <p:grpSp>
        <p:nvGrpSpPr>
          <p:cNvPr id="2069" name="Shape 2069"/>
          <p:cNvGrpSpPr/>
          <p:nvPr/>
        </p:nvGrpSpPr>
        <p:grpSpPr>
          <a:xfrm>
            <a:off x="12387955" y="3249222"/>
            <a:ext cx="952841" cy="4198200"/>
            <a:chOff x="5540513" y="1630975"/>
            <a:chExt cx="476421" cy="2099100"/>
          </a:xfrm>
        </p:grpSpPr>
        <p:cxnSp>
          <p:nvCxnSpPr>
            <p:cNvPr id="2070" name="Shape 2070"/>
            <p:cNvCxnSpPr/>
            <p:nvPr/>
          </p:nvCxnSpPr>
          <p:spPr>
            <a:xfrm>
              <a:off x="5540513" y="163097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2071" name="Shape 2071"/>
            <p:cNvCxnSpPr/>
            <p:nvPr/>
          </p:nvCxnSpPr>
          <p:spPr>
            <a:xfrm>
              <a:off x="5647313" y="267797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2072" name="Shape 2072"/>
            <p:cNvSpPr txBox="1"/>
            <p:nvPr/>
          </p:nvSpPr>
          <p:spPr>
            <a:xfrm rot="5011363">
              <a:off x="5395999" y="3057361"/>
              <a:ext cx="872268" cy="272955"/>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Animate</a:t>
              </a:r>
            </a:p>
          </p:txBody>
        </p:sp>
      </p:grpSp>
      <p:grpSp>
        <p:nvGrpSpPr>
          <p:cNvPr id="2073" name="Shape 2073"/>
          <p:cNvGrpSpPr/>
          <p:nvPr/>
        </p:nvGrpSpPr>
        <p:grpSpPr>
          <a:xfrm>
            <a:off x="11545851" y="1506600"/>
            <a:ext cx="1698600" cy="1737000"/>
            <a:chOff x="5772925" y="753300"/>
            <a:chExt cx="849300" cy="868500"/>
          </a:xfrm>
        </p:grpSpPr>
        <p:sp>
          <p:nvSpPr>
            <p:cNvPr id="2074" name="Shape 2074"/>
            <p:cNvSpPr/>
            <p:nvPr/>
          </p:nvSpPr>
          <p:spPr>
            <a:xfrm>
              <a:off x="5946600" y="1488600"/>
              <a:ext cx="249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2075" name="Shape 2075"/>
            <p:cNvSpPr txBox="1"/>
            <p:nvPr/>
          </p:nvSpPr>
          <p:spPr>
            <a:xfrm rot="-2320650">
              <a:off x="5818097" y="945344"/>
              <a:ext cx="758958" cy="410612"/>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a:t>
              </a:r>
            </a:p>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Projectile</a:t>
              </a:r>
            </a:p>
          </p:txBody>
        </p:sp>
      </p:grpSp>
      <p:grpSp>
        <p:nvGrpSpPr>
          <p:cNvPr id="2076" name="Shape 2076"/>
          <p:cNvGrpSpPr/>
          <p:nvPr/>
        </p:nvGrpSpPr>
        <p:grpSpPr>
          <a:xfrm>
            <a:off x="9615950" y="2595950"/>
            <a:ext cx="2324192" cy="546000"/>
            <a:chOff x="4807975" y="1297975"/>
            <a:chExt cx="1162096" cy="273000"/>
          </a:xfrm>
        </p:grpSpPr>
        <p:cxnSp>
          <p:nvCxnSpPr>
            <p:cNvPr id="2077" name="Shape 2077"/>
            <p:cNvCxnSpPr/>
            <p:nvPr/>
          </p:nvCxnSpPr>
          <p:spPr>
            <a:xfrm>
              <a:off x="4807975" y="1543300"/>
              <a:ext cx="1133400" cy="0"/>
            </a:xfrm>
            <a:prstGeom prst="straightConnector1">
              <a:avLst/>
            </a:prstGeom>
            <a:noFill/>
            <a:ln cap="flat" cmpd="sng" w="9525">
              <a:solidFill>
                <a:srgbClr val="CCCCCC"/>
              </a:solidFill>
              <a:prstDash val="solid"/>
              <a:round/>
              <a:headEnd len="lg" w="lg" type="triangle"/>
              <a:tailEnd len="lg" w="lg" type="triangle"/>
            </a:ln>
          </p:spPr>
        </p:cxnSp>
        <p:sp>
          <p:nvSpPr>
            <p:cNvPr id="2078" name="Shape 2078"/>
            <p:cNvSpPr txBox="1"/>
            <p:nvPr/>
          </p:nvSpPr>
          <p:spPr>
            <a:xfrm>
              <a:off x="5103071" y="1297975"/>
              <a:ext cx="8670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waiting</a:t>
              </a:r>
            </a:p>
          </p:txBody>
        </p:sp>
      </p:grpSp>
      <p:grpSp>
        <p:nvGrpSpPr>
          <p:cNvPr id="2079" name="Shape 2079"/>
          <p:cNvGrpSpPr/>
          <p:nvPr/>
        </p:nvGrpSpPr>
        <p:grpSpPr>
          <a:xfrm>
            <a:off x="11572936" y="3098565"/>
            <a:ext cx="771000" cy="2195892"/>
            <a:chOff x="4383825" y="1569779"/>
            <a:chExt cx="385500" cy="1097946"/>
          </a:xfrm>
        </p:grpSpPr>
        <p:cxnSp>
          <p:nvCxnSpPr>
            <p:cNvPr id="2080" name="Shape 2080"/>
            <p:cNvCxnSpPr/>
            <p:nvPr/>
          </p:nvCxnSpPr>
          <p:spPr>
            <a:xfrm flipH="1" rot="10800000">
              <a:off x="4442100" y="1630925"/>
              <a:ext cx="122100" cy="1036800"/>
            </a:xfrm>
            <a:prstGeom prst="straightConnector1">
              <a:avLst/>
            </a:prstGeom>
            <a:noFill/>
            <a:ln cap="flat" cmpd="sng" w="9525">
              <a:solidFill>
                <a:srgbClr val="FFFFFF"/>
              </a:solidFill>
              <a:prstDash val="solid"/>
              <a:round/>
              <a:headEnd len="lg" w="lg" type="none"/>
              <a:tailEnd len="lg" w="lg" type="triangle"/>
            </a:ln>
          </p:spPr>
        </p:cxnSp>
        <p:sp>
          <p:nvSpPr>
            <p:cNvPr id="2081" name="Shape 2081"/>
            <p:cNvSpPr txBox="1"/>
            <p:nvPr/>
          </p:nvSpPr>
          <p:spPr>
            <a:xfrm rot="-4960104">
              <a:off x="4060556" y="1969980"/>
              <a:ext cx="1032038" cy="25589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OnFire</a:t>
              </a:r>
            </a:p>
          </p:txBody>
        </p:sp>
      </p:grpSp>
      <p:grpSp>
        <p:nvGrpSpPr>
          <p:cNvPr id="2082" name="Shape 2082"/>
          <p:cNvGrpSpPr/>
          <p:nvPr/>
        </p:nvGrpSpPr>
        <p:grpSpPr>
          <a:xfrm>
            <a:off x="8776661" y="3122729"/>
            <a:ext cx="771000" cy="2195892"/>
            <a:chOff x="4383825" y="1569779"/>
            <a:chExt cx="385500" cy="1097946"/>
          </a:xfrm>
        </p:grpSpPr>
        <p:cxnSp>
          <p:nvCxnSpPr>
            <p:cNvPr id="2083" name="Shape 2083"/>
            <p:cNvCxnSpPr/>
            <p:nvPr/>
          </p:nvCxnSpPr>
          <p:spPr>
            <a:xfrm flipH="1" rot="10800000">
              <a:off x="4442100" y="1630925"/>
              <a:ext cx="122100" cy="1036800"/>
            </a:xfrm>
            <a:prstGeom prst="straightConnector1">
              <a:avLst/>
            </a:prstGeom>
            <a:noFill/>
            <a:ln cap="flat" cmpd="sng" w="9525">
              <a:solidFill>
                <a:srgbClr val="FFFFFF"/>
              </a:solidFill>
              <a:prstDash val="solid"/>
              <a:round/>
              <a:headEnd len="lg" w="lg" type="none"/>
              <a:tailEnd len="lg" w="lg" type="triangle"/>
            </a:ln>
          </p:spPr>
        </p:cxnSp>
        <p:sp>
          <p:nvSpPr>
            <p:cNvPr id="2084" name="Shape 2084"/>
            <p:cNvSpPr txBox="1"/>
            <p:nvPr/>
          </p:nvSpPr>
          <p:spPr>
            <a:xfrm rot="-4960104">
              <a:off x="4060556" y="1969980"/>
              <a:ext cx="1032038" cy="25589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OnFire</a:t>
              </a:r>
            </a:p>
          </p:txBody>
        </p:sp>
      </p:grpSp>
      <p:grpSp>
        <p:nvGrpSpPr>
          <p:cNvPr id="2085" name="Shape 2085"/>
          <p:cNvGrpSpPr/>
          <p:nvPr/>
        </p:nvGrpSpPr>
        <p:grpSpPr>
          <a:xfrm>
            <a:off x="12961768" y="3122694"/>
            <a:ext cx="771000" cy="2195892"/>
            <a:chOff x="4383825" y="1569779"/>
            <a:chExt cx="385500" cy="1097946"/>
          </a:xfrm>
        </p:grpSpPr>
        <p:cxnSp>
          <p:nvCxnSpPr>
            <p:cNvPr id="2086" name="Shape 2086"/>
            <p:cNvCxnSpPr/>
            <p:nvPr/>
          </p:nvCxnSpPr>
          <p:spPr>
            <a:xfrm flipH="1" rot="10800000">
              <a:off x="4442100" y="1630925"/>
              <a:ext cx="122100" cy="1036800"/>
            </a:xfrm>
            <a:prstGeom prst="straightConnector1">
              <a:avLst/>
            </a:prstGeom>
            <a:noFill/>
            <a:ln cap="flat" cmpd="sng" w="9525">
              <a:solidFill>
                <a:srgbClr val="FFFFFF"/>
              </a:solidFill>
              <a:prstDash val="solid"/>
              <a:round/>
              <a:headEnd len="lg" w="lg" type="none"/>
              <a:tailEnd len="lg" w="lg" type="triangle"/>
            </a:ln>
          </p:spPr>
        </p:cxnSp>
        <p:sp>
          <p:nvSpPr>
            <p:cNvPr id="2087" name="Shape 2087"/>
            <p:cNvSpPr txBox="1"/>
            <p:nvPr/>
          </p:nvSpPr>
          <p:spPr>
            <a:xfrm rot="-4960104">
              <a:off x="4060556" y="1969980"/>
              <a:ext cx="1032038" cy="25589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OnFire</a:t>
              </a:r>
            </a:p>
          </p:txBody>
        </p:sp>
      </p:grpSp>
      <p:grpSp>
        <p:nvGrpSpPr>
          <p:cNvPr id="2088" name="Shape 2088"/>
          <p:cNvGrpSpPr/>
          <p:nvPr/>
        </p:nvGrpSpPr>
        <p:grpSpPr>
          <a:xfrm>
            <a:off x="10206150" y="3093058"/>
            <a:ext cx="771000" cy="2195892"/>
            <a:chOff x="4383825" y="1569779"/>
            <a:chExt cx="385500" cy="1097946"/>
          </a:xfrm>
        </p:grpSpPr>
        <p:cxnSp>
          <p:nvCxnSpPr>
            <p:cNvPr id="2089" name="Shape 2089"/>
            <p:cNvCxnSpPr/>
            <p:nvPr/>
          </p:nvCxnSpPr>
          <p:spPr>
            <a:xfrm flipH="1" rot="10800000">
              <a:off x="4442100" y="1630925"/>
              <a:ext cx="122100" cy="1036800"/>
            </a:xfrm>
            <a:prstGeom prst="straightConnector1">
              <a:avLst/>
            </a:prstGeom>
            <a:noFill/>
            <a:ln cap="flat" cmpd="sng" w="9525">
              <a:solidFill>
                <a:srgbClr val="FFFFFF"/>
              </a:solidFill>
              <a:prstDash val="solid"/>
              <a:round/>
              <a:headEnd len="lg" w="lg" type="none"/>
              <a:tailEnd len="lg" w="lg" type="triangle"/>
            </a:ln>
          </p:spPr>
        </p:cxnSp>
        <p:sp>
          <p:nvSpPr>
            <p:cNvPr id="2090" name="Shape 2090"/>
            <p:cNvSpPr txBox="1"/>
            <p:nvPr/>
          </p:nvSpPr>
          <p:spPr>
            <a:xfrm rot="-4960104">
              <a:off x="4060556" y="1969980"/>
              <a:ext cx="1032038" cy="25589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OnFire</a:t>
              </a: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031"/>
                                        </p:tgtEl>
                                      </p:cBhvr>
                                    </p:animEffect>
                                    <p:set>
                                      <p:cBhvr>
                                        <p:cTn dur="1" fill="hold">
                                          <p:stCondLst>
                                            <p:cond delay="1000"/>
                                          </p:stCondLst>
                                        </p:cTn>
                                        <p:tgtEl>
                                          <p:spTgt spid="203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9"/>
                                        </p:tgtEl>
                                        <p:attrNameLst>
                                          <p:attrName>style.visibility</p:attrName>
                                        </p:attrNameLst>
                                      </p:cBhvr>
                                      <p:to>
                                        <p:strVal val="visible"/>
                                      </p:to>
                                    </p:set>
                                    <p:animEffect filter="fade" transition="in">
                                      <p:cBhvr>
                                        <p:cTn dur="1000"/>
                                        <p:tgtEl>
                                          <p:spTgt spid="2079"/>
                                        </p:tgtEl>
                                      </p:cBhvr>
                                    </p:animEffect>
                                  </p:childTnLst>
                                </p:cTn>
                              </p:par>
                              <p:par>
                                <p:cTn fill="hold" nodeType="withEffect" presetClass="entr" presetID="10" presetSubtype="0">
                                  <p:stCondLst>
                                    <p:cond delay="0"/>
                                  </p:stCondLst>
                                  <p:childTnLst>
                                    <p:set>
                                      <p:cBhvr>
                                        <p:cTn dur="1" fill="hold">
                                          <p:stCondLst>
                                            <p:cond delay="0"/>
                                          </p:stCondLst>
                                        </p:cTn>
                                        <p:tgtEl>
                                          <p:spTgt spid="2085"/>
                                        </p:tgtEl>
                                        <p:attrNameLst>
                                          <p:attrName>style.visibility</p:attrName>
                                        </p:attrNameLst>
                                      </p:cBhvr>
                                      <p:to>
                                        <p:strVal val="visible"/>
                                      </p:to>
                                    </p:set>
                                    <p:animEffect filter="fade" transition="in">
                                      <p:cBhvr>
                                        <p:cTn dur="1000"/>
                                        <p:tgtEl>
                                          <p:spTgt spid="2085"/>
                                        </p:tgtEl>
                                      </p:cBhvr>
                                    </p:animEffect>
                                  </p:childTnLst>
                                </p:cTn>
                              </p:par>
                              <p:par>
                                <p:cTn fill="hold" nodeType="withEffect" presetClass="entr" presetID="10" presetSubtype="0">
                                  <p:stCondLst>
                                    <p:cond delay="0"/>
                                  </p:stCondLst>
                                  <p:childTnLst>
                                    <p:set>
                                      <p:cBhvr>
                                        <p:cTn dur="1" fill="hold">
                                          <p:stCondLst>
                                            <p:cond delay="0"/>
                                          </p:stCondLst>
                                        </p:cTn>
                                        <p:tgtEl>
                                          <p:spTgt spid="2088"/>
                                        </p:tgtEl>
                                        <p:attrNameLst>
                                          <p:attrName>style.visibility</p:attrName>
                                        </p:attrNameLst>
                                      </p:cBhvr>
                                      <p:to>
                                        <p:strVal val="visible"/>
                                      </p:to>
                                    </p:set>
                                    <p:animEffect filter="fade" transition="in">
                                      <p:cBhvr>
                                        <p:cTn dur="1000"/>
                                        <p:tgtEl>
                                          <p:spTgt spid="2088"/>
                                        </p:tgtEl>
                                      </p:cBhvr>
                                    </p:animEffect>
                                  </p:childTnLst>
                                </p:cTn>
                              </p:par>
                              <p:par>
                                <p:cTn fill="hold" nodeType="withEffect" presetClass="entr" presetID="10" presetSubtype="0">
                                  <p:stCondLst>
                                    <p:cond delay="0"/>
                                  </p:stCondLst>
                                  <p:childTnLst>
                                    <p:set>
                                      <p:cBhvr>
                                        <p:cTn dur="1" fill="hold">
                                          <p:stCondLst>
                                            <p:cond delay="0"/>
                                          </p:stCondLst>
                                        </p:cTn>
                                        <p:tgtEl>
                                          <p:spTgt spid="2082"/>
                                        </p:tgtEl>
                                        <p:attrNameLst>
                                          <p:attrName>style.visibility</p:attrName>
                                        </p:attrNameLst>
                                      </p:cBhvr>
                                      <p:to>
                                        <p:strVal val="visible"/>
                                      </p:to>
                                    </p:set>
                                    <p:animEffect filter="fade" transition="in">
                                      <p:cBhvr>
                                        <p:cTn dur="1000"/>
                                        <p:tgtEl>
                                          <p:spTgt spid="20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4" name="Shape 2094"/>
        <p:cNvGrpSpPr/>
        <p:nvPr/>
      </p:nvGrpSpPr>
      <p:grpSpPr>
        <a:xfrm>
          <a:off x="0" y="0"/>
          <a:ext cx="0" cy="0"/>
          <a:chOff x="0" y="0"/>
          <a:chExt cx="0" cy="0"/>
        </a:xfrm>
      </p:grpSpPr>
      <p:sp>
        <p:nvSpPr>
          <p:cNvPr id="2095" name="Shape 209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Who Pulls the Old Trigger?</a:t>
            </a:r>
          </a:p>
        </p:txBody>
      </p:sp>
      <p:sp>
        <p:nvSpPr>
          <p:cNvPr id="2096" name="Shape 2096"/>
          <p:cNvSpPr/>
          <p:nvPr/>
        </p:nvSpPr>
        <p:spPr>
          <a:xfrm>
            <a:off x="2925350" y="2560150"/>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InputComponent</a:t>
            </a:r>
          </a:p>
        </p:txBody>
      </p:sp>
      <p:sp>
        <p:nvSpPr>
          <p:cNvPr id="2097" name="Shape 2097"/>
          <p:cNvSpPr/>
          <p:nvPr/>
        </p:nvSpPr>
        <p:spPr>
          <a:xfrm>
            <a:off x="6493450" y="7158300"/>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Gun</a:t>
            </a:r>
          </a:p>
        </p:txBody>
      </p:sp>
      <p:sp>
        <p:nvSpPr>
          <p:cNvPr id="2098" name="Shape 2098"/>
          <p:cNvSpPr/>
          <p:nvPr/>
        </p:nvSpPr>
        <p:spPr>
          <a:xfrm>
            <a:off x="6493450" y="5528950"/>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Mannequin</a:t>
            </a:r>
          </a:p>
        </p:txBody>
      </p:sp>
      <p:sp>
        <p:nvSpPr>
          <p:cNvPr id="2099" name="Shape 2099"/>
          <p:cNvSpPr/>
          <p:nvPr/>
        </p:nvSpPr>
        <p:spPr>
          <a:xfrm>
            <a:off x="10194250" y="2586850"/>
            <a:ext cx="28764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BTTask</a:t>
            </a:r>
          </a:p>
        </p:txBody>
      </p:sp>
      <p:sp>
        <p:nvSpPr>
          <p:cNvPr id="2100" name="Shape 2100"/>
          <p:cNvSpPr/>
          <p:nvPr/>
        </p:nvSpPr>
        <p:spPr>
          <a:xfrm>
            <a:off x="6493450" y="3963400"/>
            <a:ext cx="5377200" cy="9618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Animation BP</a:t>
            </a:r>
          </a:p>
        </p:txBody>
      </p:sp>
      <p:cxnSp>
        <p:nvCxnSpPr>
          <p:cNvPr id="2101" name="Shape 2101"/>
          <p:cNvCxnSpPr>
            <a:stCxn id="2096" idx="3"/>
            <a:endCxn id="2100" idx="0"/>
          </p:cNvCxnSpPr>
          <p:nvPr/>
        </p:nvCxnSpPr>
        <p:spPr>
          <a:xfrm>
            <a:off x="8302550" y="3001450"/>
            <a:ext cx="879600" cy="962100"/>
          </a:xfrm>
          <a:prstGeom prst="straightConnector1">
            <a:avLst/>
          </a:prstGeom>
          <a:noFill/>
          <a:ln cap="flat" cmpd="sng" w="28575">
            <a:solidFill>
              <a:srgbClr val="FFFFFF"/>
            </a:solidFill>
            <a:prstDash val="solid"/>
            <a:round/>
            <a:headEnd len="lg" w="lg" type="none"/>
            <a:tailEnd len="lg" w="lg" type="triangle"/>
          </a:ln>
        </p:spPr>
      </p:cxnSp>
      <p:cxnSp>
        <p:nvCxnSpPr>
          <p:cNvPr id="2102" name="Shape 2102"/>
          <p:cNvCxnSpPr>
            <a:stCxn id="2099" idx="1"/>
            <a:endCxn id="2100" idx="0"/>
          </p:cNvCxnSpPr>
          <p:nvPr/>
        </p:nvCxnSpPr>
        <p:spPr>
          <a:xfrm flipH="1">
            <a:off x="9182050" y="3028150"/>
            <a:ext cx="1012200" cy="935400"/>
          </a:xfrm>
          <a:prstGeom prst="straightConnector1">
            <a:avLst/>
          </a:prstGeom>
          <a:noFill/>
          <a:ln cap="flat" cmpd="sng" w="28575">
            <a:solidFill>
              <a:srgbClr val="FFFFFF"/>
            </a:solidFill>
            <a:prstDash val="solid"/>
            <a:round/>
            <a:headEnd len="lg" w="lg" type="none"/>
            <a:tailEnd len="lg" w="lg" type="triangle"/>
          </a:ln>
        </p:spPr>
      </p:cxnSp>
      <p:cxnSp>
        <p:nvCxnSpPr>
          <p:cNvPr id="2103" name="Shape 2103"/>
          <p:cNvCxnSpPr>
            <a:stCxn id="2100" idx="2"/>
            <a:endCxn id="2098" idx="0"/>
          </p:cNvCxnSpPr>
          <p:nvPr/>
        </p:nvCxnSpPr>
        <p:spPr>
          <a:xfrm>
            <a:off x="9182050" y="4925200"/>
            <a:ext cx="0" cy="603900"/>
          </a:xfrm>
          <a:prstGeom prst="straightConnector1">
            <a:avLst/>
          </a:prstGeom>
          <a:noFill/>
          <a:ln cap="flat" cmpd="sng" w="28575">
            <a:solidFill>
              <a:srgbClr val="FFFFFF"/>
            </a:solidFill>
            <a:prstDash val="solid"/>
            <a:round/>
            <a:headEnd len="lg" w="lg" type="none"/>
            <a:tailEnd len="lg" w="lg" type="triangle"/>
          </a:ln>
        </p:spPr>
      </p:cxnSp>
      <p:cxnSp>
        <p:nvCxnSpPr>
          <p:cNvPr id="2104" name="Shape 2104"/>
          <p:cNvCxnSpPr>
            <a:endCxn id="2097" idx="0"/>
          </p:cNvCxnSpPr>
          <p:nvPr/>
        </p:nvCxnSpPr>
        <p:spPr>
          <a:xfrm flipH="1">
            <a:off x="9182050" y="6411300"/>
            <a:ext cx="37800" cy="747000"/>
          </a:xfrm>
          <a:prstGeom prst="straightConnector1">
            <a:avLst/>
          </a:prstGeom>
          <a:noFill/>
          <a:ln cap="flat" cmpd="sng" w="28575">
            <a:solidFill>
              <a:srgbClr val="FFFFFF"/>
            </a:solidFill>
            <a:prstDash val="solid"/>
            <a:round/>
            <a:headEnd len="lg" w="lg" type="none"/>
            <a:tailEnd len="lg" w="lg" type="triangle"/>
          </a:ln>
        </p:spPr>
      </p:cxnSp>
    </p:spTree>
  </p:cSld>
  <p:clrMapOvr>
    <a:masterClrMapping/>
  </p:clrMapOvr>
</p:sld>
</file>

<file path=ppt/slides/slide2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8" name="Shape 2108"/>
        <p:cNvGrpSpPr/>
        <p:nvPr/>
      </p:nvGrpSpPr>
      <p:grpSpPr>
        <a:xfrm>
          <a:off x="0" y="0"/>
          <a:ext cx="0" cy="0"/>
          <a:chOff x="0" y="0"/>
          <a:chExt cx="0" cy="0"/>
        </a:xfrm>
      </p:grpSpPr>
      <p:sp>
        <p:nvSpPr>
          <p:cNvPr id="2109" name="Shape 210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Who Pulls the New Trigger?</a:t>
            </a:r>
          </a:p>
        </p:txBody>
      </p:sp>
      <p:sp>
        <p:nvSpPr>
          <p:cNvPr id="2110" name="Shape 2110"/>
          <p:cNvSpPr/>
          <p:nvPr/>
        </p:nvSpPr>
        <p:spPr>
          <a:xfrm>
            <a:off x="2925350" y="2560150"/>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InputComponent</a:t>
            </a:r>
          </a:p>
        </p:txBody>
      </p:sp>
      <p:sp>
        <p:nvSpPr>
          <p:cNvPr id="2111" name="Shape 2111"/>
          <p:cNvSpPr/>
          <p:nvPr/>
        </p:nvSpPr>
        <p:spPr>
          <a:xfrm>
            <a:off x="6512350" y="6053100"/>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Gun</a:t>
            </a:r>
          </a:p>
        </p:txBody>
      </p:sp>
      <p:sp>
        <p:nvSpPr>
          <p:cNvPr id="2112" name="Shape 2112"/>
          <p:cNvSpPr/>
          <p:nvPr/>
        </p:nvSpPr>
        <p:spPr>
          <a:xfrm>
            <a:off x="6512350" y="4499075"/>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Mannequin</a:t>
            </a:r>
          </a:p>
        </p:txBody>
      </p:sp>
      <p:sp>
        <p:nvSpPr>
          <p:cNvPr id="2113" name="Shape 2113"/>
          <p:cNvSpPr/>
          <p:nvPr/>
        </p:nvSpPr>
        <p:spPr>
          <a:xfrm>
            <a:off x="10194250" y="2586850"/>
            <a:ext cx="28764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BTTask</a:t>
            </a:r>
          </a:p>
        </p:txBody>
      </p:sp>
      <p:cxnSp>
        <p:nvCxnSpPr>
          <p:cNvPr id="2114" name="Shape 2114"/>
          <p:cNvCxnSpPr>
            <a:stCxn id="2110" idx="3"/>
            <a:endCxn id="2112" idx="0"/>
          </p:cNvCxnSpPr>
          <p:nvPr/>
        </p:nvCxnSpPr>
        <p:spPr>
          <a:xfrm>
            <a:off x="8302550" y="3001450"/>
            <a:ext cx="898500" cy="1497600"/>
          </a:xfrm>
          <a:prstGeom prst="straightConnector1">
            <a:avLst/>
          </a:prstGeom>
          <a:noFill/>
          <a:ln cap="flat" cmpd="sng" w="28575">
            <a:solidFill>
              <a:srgbClr val="FFFFFF"/>
            </a:solidFill>
            <a:prstDash val="solid"/>
            <a:round/>
            <a:headEnd len="lg" w="lg" type="none"/>
            <a:tailEnd len="lg" w="lg" type="triangle"/>
          </a:ln>
        </p:spPr>
      </p:cxnSp>
      <p:cxnSp>
        <p:nvCxnSpPr>
          <p:cNvPr id="2115" name="Shape 2115"/>
          <p:cNvCxnSpPr>
            <a:stCxn id="2113" idx="1"/>
            <a:endCxn id="2112" idx="0"/>
          </p:cNvCxnSpPr>
          <p:nvPr/>
        </p:nvCxnSpPr>
        <p:spPr>
          <a:xfrm flipH="1">
            <a:off x="9200950" y="3028150"/>
            <a:ext cx="993300" cy="1470900"/>
          </a:xfrm>
          <a:prstGeom prst="straightConnector1">
            <a:avLst/>
          </a:prstGeom>
          <a:noFill/>
          <a:ln cap="flat" cmpd="sng" w="28575">
            <a:solidFill>
              <a:srgbClr val="FFFFFF"/>
            </a:solidFill>
            <a:prstDash val="solid"/>
            <a:round/>
            <a:headEnd len="lg" w="lg" type="none"/>
            <a:tailEnd len="lg" w="lg" type="triangle"/>
          </a:ln>
        </p:spPr>
      </p:cxnSp>
      <p:cxnSp>
        <p:nvCxnSpPr>
          <p:cNvPr id="2116" name="Shape 2116"/>
          <p:cNvCxnSpPr>
            <a:stCxn id="2112" idx="2"/>
            <a:endCxn id="2111" idx="0"/>
          </p:cNvCxnSpPr>
          <p:nvPr/>
        </p:nvCxnSpPr>
        <p:spPr>
          <a:xfrm>
            <a:off x="9200950" y="5381675"/>
            <a:ext cx="0" cy="671400"/>
          </a:xfrm>
          <a:prstGeom prst="straightConnector1">
            <a:avLst/>
          </a:prstGeom>
          <a:noFill/>
          <a:ln cap="flat" cmpd="sng" w="28575">
            <a:solidFill>
              <a:srgbClr val="FFFFFF"/>
            </a:solidFill>
            <a:prstDash val="solid"/>
            <a:round/>
            <a:headEnd len="lg" w="lg" type="none"/>
            <a:tailEnd len="lg" w="lg" type="triangle"/>
          </a:ln>
        </p:spPr>
      </p:cxnSp>
    </p:spTree>
  </p:cSld>
  <p:clrMapOvr>
    <a:masterClrMapping/>
  </p:clrMapOvr>
</p:sld>
</file>

<file path=ppt/slides/slide2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0" name="Shape 2120"/>
        <p:cNvGrpSpPr/>
        <p:nvPr/>
      </p:nvGrpSpPr>
      <p:grpSpPr>
        <a:xfrm>
          <a:off x="0" y="0"/>
          <a:ext cx="0" cy="0"/>
          <a:chOff x="0" y="0"/>
          <a:chExt cx="0" cy="0"/>
        </a:xfrm>
      </p:grpSpPr>
      <p:sp>
        <p:nvSpPr>
          <p:cNvPr id="2121" name="Shape 212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Direct Firing Control</a:t>
            </a:r>
          </a:p>
        </p:txBody>
      </p:sp>
      <p:sp>
        <p:nvSpPr>
          <p:cNvPr id="2122" name="Shape 212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marR="0" rtl="0" algn="l">
              <a:lnSpc>
                <a:spcPct val="115000"/>
              </a:lnSpc>
              <a:spcBef>
                <a:spcPts val="0"/>
              </a:spcBef>
              <a:spcAft>
                <a:spcPts val="0"/>
              </a:spcAft>
            </a:pPr>
            <a:r>
              <a:rPr lang="en-GB"/>
              <a:t>Rename the </a:t>
            </a:r>
            <a:r>
              <a:rPr lang="en-GB">
                <a:solidFill>
                  <a:srgbClr val="FFFF00"/>
                </a:solidFill>
                <a:latin typeface="Consolas"/>
                <a:ea typeface="Consolas"/>
                <a:cs typeface="Consolas"/>
                <a:sym typeface="Consolas"/>
              </a:rPr>
              <a:t>Fire</a:t>
            </a:r>
            <a:r>
              <a:rPr lang="en-GB"/>
              <a:t> function to </a:t>
            </a:r>
            <a:r>
              <a:rPr lang="en-GB">
                <a:solidFill>
                  <a:srgbClr val="FFFF00"/>
                </a:solidFill>
                <a:latin typeface="Consolas"/>
                <a:ea typeface="Consolas"/>
                <a:cs typeface="Consolas"/>
                <a:sym typeface="Consolas"/>
              </a:rPr>
              <a:t>PullTrigger</a:t>
            </a:r>
            <a:r>
              <a:rPr lang="en-GB"/>
              <a:t>.</a:t>
            </a:r>
          </a:p>
          <a:p>
            <a:pPr indent="-800100" lvl="0" marL="914400" rtl="0">
              <a:spcBef>
                <a:spcPts val="0"/>
              </a:spcBef>
              <a:spcAft>
                <a:spcPts val="0"/>
              </a:spcAft>
            </a:pPr>
            <a:r>
              <a:rPr lang="en-GB"/>
              <a:t>Should not be called from the Animation layer.</a:t>
            </a:r>
          </a:p>
          <a:p>
            <a:pPr indent="-800100" lvl="0" marL="914400" rtl="0">
              <a:spcBef>
                <a:spcPts val="0"/>
              </a:spcBef>
              <a:spcAft>
                <a:spcPts val="0"/>
              </a:spcAft>
            </a:pPr>
            <a:r>
              <a:rPr lang="en-GB"/>
              <a:t>Strip out all shooting animations.</a:t>
            </a:r>
          </a:p>
          <a:p>
            <a:pPr indent="-800100" lvl="0" marL="914400" rtl="0">
              <a:spcBef>
                <a:spcPts val="0"/>
              </a:spcBef>
              <a:spcAft>
                <a:spcPts val="0"/>
              </a:spcAft>
            </a:pPr>
            <a:r>
              <a:rPr lang="en-GB"/>
              <a:t>Shoot BTTask should fire once.</a:t>
            </a:r>
          </a:p>
          <a:p>
            <a:pPr indent="-800100" lvl="0" marL="914400" rtl="0">
              <a:spcBef>
                <a:spcPts val="0"/>
              </a:spcBef>
            </a:pPr>
            <a:r>
              <a:rPr lang="en-GB"/>
              <a:t>Doesn’t matter if this leads to rapid firing.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2">
                                            <p:txEl>
                                              <p:pRg end="0" st="0"/>
                                            </p:txEl>
                                          </p:spTgt>
                                        </p:tgtEl>
                                        <p:attrNameLst>
                                          <p:attrName>style.visibility</p:attrName>
                                        </p:attrNameLst>
                                      </p:cBhvr>
                                      <p:to>
                                        <p:strVal val="visible"/>
                                      </p:to>
                                    </p:set>
                                    <p:animEffect filter="fade" transition="in">
                                      <p:cBhvr>
                                        <p:cTn dur="1000"/>
                                        <p:tgtEl>
                                          <p:spTgt spid="212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2">
                                            <p:txEl>
                                              <p:pRg end="1" st="1"/>
                                            </p:txEl>
                                          </p:spTgt>
                                        </p:tgtEl>
                                        <p:attrNameLst>
                                          <p:attrName>style.visibility</p:attrName>
                                        </p:attrNameLst>
                                      </p:cBhvr>
                                      <p:to>
                                        <p:strVal val="visible"/>
                                      </p:to>
                                    </p:set>
                                    <p:animEffect filter="fade" transition="in">
                                      <p:cBhvr>
                                        <p:cTn dur="1000"/>
                                        <p:tgtEl>
                                          <p:spTgt spid="212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2">
                                            <p:txEl>
                                              <p:pRg end="2" st="2"/>
                                            </p:txEl>
                                          </p:spTgt>
                                        </p:tgtEl>
                                        <p:attrNameLst>
                                          <p:attrName>style.visibility</p:attrName>
                                        </p:attrNameLst>
                                      </p:cBhvr>
                                      <p:to>
                                        <p:strVal val="visible"/>
                                      </p:to>
                                    </p:set>
                                    <p:animEffect filter="fade" transition="in">
                                      <p:cBhvr>
                                        <p:cTn dur="1000"/>
                                        <p:tgtEl>
                                          <p:spTgt spid="212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2">
                                            <p:txEl>
                                              <p:pRg end="3" st="3"/>
                                            </p:txEl>
                                          </p:spTgt>
                                        </p:tgtEl>
                                        <p:attrNameLst>
                                          <p:attrName>style.visibility</p:attrName>
                                        </p:attrNameLst>
                                      </p:cBhvr>
                                      <p:to>
                                        <p:strVal val="visible"/>
                                      </p:to>
                                    </p:set>
                                    <p:animEffect filter="fade" transition="in">
                                      <p:cBhvr>
                                        <p:cTn dur="1000"/>
                                        <p:tgtEl>
                                          <p:spTgt spid="212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2">
                                            <p:txEl>
                                              <p:pRg end="4" st="4"/>
                                            </p:txEl>
                                          </p:spTgt>
                                        </p:tgtEl>
                                        <p:attrNameLst>
                                          <p:attrName>style.visibility</p:attrName>
                                        </p:attrNameLst>
                                      </p:cBhvr>
                                      <p:to>
                                        <p:strVal val="visible"/>
                                      </p:to>
                                    </p:set>
                                    <p:animEffect filter="fade" transition="in">
                                      <p:cBhvr>
                                        <p:cTn dur="1000"/>
                                        <p:tgtEl>
                                          <p:spTgt spid="2122">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6" name="Shape 2126"/>
        <p:cNvGrpSpPr/>
        <p:nvPr/>
      </p:nvGrpSpPr>
      <p:grpSpPr>
        <a:xfrm>
          <a:off x="0" y="0"/>
          <a:ext cx="0" cy="0"/>
          <a:chOff x="0" y="0"/>
          <a:chExt cx="0" cy="0"/>
        </a:xfrm>
      </p:grpSpPr>
      <p:sp>
        <p:nvSpPr>
          <p:cNvPr id="2127" name="Shape 212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Cooldown Nodes &amp; Gameplay Tags</a:t>
            </a:r>
          </a:p>
        </p:txBody>
      </p:sp>
      <p:sp>
        <p:nvSpPr>
          <p:cNvPr id="2128" name="Shape 212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2" name="Shape 2132"/>
        <p:cNvGrpSpPr/>
        <p:nvPr/>
      </p:nvGrpSpPr>
      <p:grpSpPr>
        <a:xfrm>
          <a:off x="0" y="0"/>
          <a:ext cx="0" cy="0"/>
          <a:chOff x="0" y="0"/>
          <a:chExt cx="0" cy="0"/>
        </a:xfrm>
      </p:grpSpPr>
      <p:sp>
        <p:nvSpPr>
          <p:cNvPr id="2133" name="Shape 213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134" name="Shape 213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How cooldown nodes work.</a:t>
            </a:r>
          </a:p>
          <a:p>
            <a:pPr indent="-800100" lvl="0" marL="914400" rtl="0">
              <a:spcBef>
                <a:spcPts val="0"/>
              </a:spcBef>
              <a:spcAft>
                <a:spcPts val="0"/>
              </a:spcAft>
            </a:pPr>
            <a:r>
              <a:rPr lang="en-GB"/>
              <a:t>Adding gameplay tags.</a:t>
            </a:r>
          </a:p>
          <a:p>
            <a:pPr indent="-800100" lvl="0" marL="914400" rtl="0">
              <a:spcBef>
                <a:spcPts val="0"/>
              </a:spcBef>
              <a:spcAft>
                <a:spcPts val="0"/>
              </a:spcAft>
            </a:pPr>
            <a:r>
              <a:rPr lang="en-GB"/>
              <a:t>Challenge: Let the AI Cooldown</a:t>
            </a:r>
          </a:p>
          <a:p>
            <a:pPr indent="-800100" lvl="0" marL="914400" rtl="0">
              <a:spcBef>
                <a:spcPts val="0"/>
              </a:spcBef>
              <a:spcAft>
                <a:spcPts val="0"/>
              </a:spcAft>
            </a:pPr>
            <a:r>
              <a:rPr lang="en-GB"/>
              <a:t>Randomised burst of fire.</a:t>
            </a:r>
          </a:p>
          <a:p>
            <a:pPr indent="-800100" lvl="0" marL="914400" rtl="0">
              <a:spcBef>
                <a:spcPts val="0"/>
              </a:spcBef>
            </a:pPr>
            <a:r>
              <a:rPr lang="en-GB"/>
              <a:t>Separated into sub-behaviour trees.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4">
                                            <p:txEl>
                                              <p:pRg end="0" st="0"/>
                                            </p:txEl>
                                          </p:spTgt>
                                        </p:tgtEl>
                                        <p:attrNameLst>
                                          <p:attrName>style.visibility</p:attrName>
                                        </p:attrNameLst>
                                      </p:cBhvr>
                                      <p:to>
                                        <p:strVal val="visible"/>
                                      </p:to>
                                    </p:set>
                                    <p:animEffect filter="fade" transition="in">
                                      <p:cBhvr>
                                        <p:cTn dur="1000"/>
                                        <p:tgtEl>
                                          <p:spTgt spid="21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4">
                                            <p:txEl>
                                              <p:pRg end="1" st="1"/>
                                            </p:txEl>
                                          </p:spTgt>
                                        </p:tgtEl>
                                        <p:attrNameLst>
                                          <p:attrName>style.visibility</p:attrName>
                                        </p:attrNameLst>
                                      </p:cBhvr>
                                      <p:to>
                                        <p:strVal val="visible"/>
                                      </p:to>
                                    </p:set>
                                    <p:animEffect filter="fade" transition="in">
                                      <p:cBhvr>
                                        <p:cTn dur="1000"/>
                                        <p:tgtEl>
                                          <p:spTgt spid="213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4">
                                            <p:txEl>
                                              <p:pRg end="2" st="2"/>
                                            </p:txEl>
                                          </p:spTgt>
                                        </p:tgtEl>
                                        <p:attrNameLst>
                                          <p:attrName>style.visibility</p:attrName>
                                        </p:attrNameLst>
                                      </p:cBhvr>
                                      <p:to>
                                        <p:strVal val="visible"/>
                                      </p:to>
                                    </p:set>
                                    <p:animEffect filter="fade" transition="in">
                                      <p:cBhvr>
                                        <p:cTn dur="1000"/>
                                        <p:tgtEl>
                                          <p:spTgt spid="213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4">
                                            <p:txEl>
                                              <p:pRg end="3" st="3"/>
                                            </p:txEl>
                                          </p:spTgt>
                                        </p:tgtEl>
                                        <p:attrNameLst>
                                          <p:attrName>style.visibility</p:attrName>
                                        </p:attrNameLst>
                                      </p:cBhvr>
                                      <p:to>
                                        <p:strVal val="visible"/>
                                      </p:to>
                                    </p:set>
                                    <p:animEffect filter="fade" transition="in">
                                      <p:cBhvr>
                                        <p:cTn dur="1000"/>
                                        <p:tgtEl>
                                          <p:spTgt spid="213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4">
                                            <p:txEl>
                                              <p:pRg end="4" st="4"/>
                                            </p:txEl>
                                          </p:spTgt>
                                        </p:tgtEl>
                                        <p:attrNameLst>
                                          <p:attrName>style.visibility</p:attrName>
                                        </p:attrNameLst>
                                      </p:cBhvr>
                                      <p:to>
                                        <p:strVal val="visible"/>
                                      </p:to>
                                    </p:set>
                                    <p:animEffect filter="fade" transition="in">
                                      <p:cBhvr>
                                        <p:cTn dur="1000"/>
                                        <p:tgtEl>
                                          <p:spTgt spid="2134">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Shape 28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a Navmesh</a:t>
            </a:r>
          </a:p>
        </p:txBody>
      </p:sp>
      <p:sp>
        <p:nvSpPr>
          <p:cNvPr id="288" name="Shape 28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Ensure it covers “up the stairs”</a:t>
            </a:r>
          </a:p>
          <a:p>
            <a:pPr indent="-800100" lvl="0" marL="914400" rtl="0">
              <a:spcBef>
                <a:spcPts val="0"/>
              </a:spcBef>
              <a:spcAft>
                <a:spcPts val="0"/>
              </a:spcAft>
            </a:pPr>
            <a:r>
              <a:rPr lang="en-GB"/>
              <a:t>Preview with the P key</a:t>
            </a:r>
          </a:p>
          <a:p>
            <a:pPr indent="-800100" lvl="0" marL="914400" rtl="0">
              <a:spcBef>
                <a:spcPts val="0"/>
              </a:spcBef>
            </a:pPr>
            <a:r>
              <a:rPr lang="en-GB"/>
              <a:t>Share on the community site.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0" st="0"/>
                                            </p:txEl>
                                          </p:spTgt>
                                        </p:tgtEl>
                                        <p:attrNameLst>
                                          <p:attrName>style.visibility</p:attrName>
                                        </p:attrNameLst>
                                      </p:cBhvr>
                                      <p:to>
                                        <p:strVal val="visible"/>
                                      </p:to>
                                    </p:set>
                                    <p:animEffect filter="fade" transition="in">
                                      <p:cBhvr>
                                        <p:cTn dur="1000"/>
                                        <p:tgtEl>
                                          <p:spTgt spid="2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1" st="1"/>
                                            </p:txEl>
                                          </p:spTgt>
                                        </p:tgtEl>
                                        <p:attrNameLst>
                                          <p:attrName>style.visibility</p:attrName>
                                        </p:attrNameLst>
                                      </p:cBhvr>
                                      <p:to>
                                        <p:strVal val="visible"/>
                                      </p:to>
                                    </p:set>
                                    <p:animEffect filter="fade" transition="in">
                                      <p:cBhvr>
                                        <p:cTn dur="1000"/>
                                        <p:tgtEl>
                                          <p:spTgt spid="2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2" st="2"/>
                                            </p:txEl>
                                          </p:spTgt>
                                        </p:tgtEl>
                                        <p:attrNameLst>
                                          <p:attrName>style.visibility</p:attrName>
                                        </p:attrNameLst>
                                      </p:cBhvr>
                                      <p:to>
                                        <p:strVal val="visible"/>
                                      </p:to>
                                    </p:set>
                                    <p:animEffect filter="fade" transition="in">
                                      <p:cBhvr>
                                        <p:cTn dur="1000"/>
                                        <p:tgtEl>
                                          <p:spTgt spid="288">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8" name="Shape 2138"/>
        <p:cNvGrpSpPr/>
        <p:nvPr/>
      </p:nvGrpSpPr>
      <p:grpSpPr>
        <a:xfrm>
          <a:off x="0" y="0"/>
          <a:ext cx="0" cy="0"/>
          <a:chOff x="0" y="0"/>
          <a:chExt cx="0" cy="0"/>
        </a:xfrm>
      </p:grpSpPr>
      <p:sp>
        <p:nvSpPr>
          <p:cNvPr id="2139" name="Shape 213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Let the AI Cooldown</a:t>
            </a:r>
          </a:p>
        </p:txBody>
      </p:sp>
      <p:sp>
        <p:nvSpPr>
          <p:cNvPr id="2140" name="Shape 214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AI should pause between gunshots.</a:t>
            </a:r>
          </a:p>
          <a:p>
            <a:pPr indent="-800100" lvl="0" marL="914400" rtl="0">
              <a:spcBef>
                <a:spcPts val="0"/>
              </a:spcBef>
              <a:spcAft>
                <a:spcPts val="0"/>
              </a:spcAft>
            </a:pPr>
            <a:r>
              <a:rPr lang="en-GB"/>
              <a:t>Ensure</a:t>
            </a:r>
            <a:r>
              <a:rPr lang="en-GB"/>
              <a:t> this works both moving and stationary.</a:t>
            </a:r>
          </a:p>
          <a:p>
            <a:pPr indent="-800100" lvl="0" marL="914400" rtl="0">
              <a:spcBef>
                <a:spcPts val="0"/>
              </a:spcBef>
              <a:spcAft>
                <a:spcPts val="0"/>
              </a:spcAft>
            </a:pPr>
            <a:r>
              <a:rPr lang="en-GB"/>
              <a:t>Keep duplication to a minimum.</a:t>
            </a:r>
          </a:p>
          <a:p>
            <a:pPr indent="-800100" lvl="0" marL="914400" rtl="0">
              <a:spcBef>
                <a:spcPts val="0"/>
              </a:spcBef>
            </a:pPr>
            <a:r>
              <a:rPr lang="en-GB">
                <a:solidFill>
                  <a:srgbClr val="FFFF00"/>
                </a:solidFill>
              </a:rPr>
              <a:t>BONUS:</a:t>
            </a:r>
            <a:r>
              <a:rPr lang="en-GB"/>
              <a:t> implement bursts of fire.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0">
                                            <p:txEl>
                                              <p:pRg end="0" st="0"/>
                                            </p:txEl>
                                          </p:spTgt>
                                        </p:tgtEl>
                                        <p:attrNameLst>
                                          <p:attrName>style.visibility</p:attrName>
                                        </p:attrNameLst>
                                      </p:cBhvr>
                                      <p:to>
                                        <p:strVal val="visible"/>
                                      </p:to>
                                    </p:set>
                                    <p:animEffect filter="fade" transition="in">
                                      <p:cBhvr>
                                        <p:cTn dur="1000"/>
                                        <p:tgtEl>
                                          <p:spTgt spid="214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0">
                                            <p:txEl>
                                              <p:pRg end="1" st="1"/>
                                            </p:txEl>
                                          </p:spTgt>
                                        </p:tgtEl>
                                        <p:attrNameLst>
                                          <p:attrName>style.visibility</p:attrName>
                                        </p:attrNameLst>
                                      </p:cBhvr>
                                      <p:to>
                                        <p:strVal val="visible"/>
                                      </p:to>
                                    </p:set>
                                    <p:animEffect filter="fade" transition="in">
                                      <p:cBhvr>
                                        <p:cTn dur="1000"/>
                                        <p:tgtEl>
                                          <p:spTgt spid="214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0">
                                            <p:txEl>
                                              <p:pRg end="2" st="2"/>
                                            </p:txEl>
                                          </p:spTgt>
                                        </p:tgtEl>
                                        <p:attrNameLst>
                                          <p:attrName>style.visibility</p:attrName>
                                        </p:attrNameLst>
                                      </p:cBhvr>
                                      <p:to>
                                        <p:strVal val="visible"/>
                                      </p:to>
                                    </p:set>
                                    <p:animEffect filter="fade" transition="in">
                                      <p:cBhvr>
                                        <p:cTn dur="1000"/>
                                        <p:tgtEl>
                                          <p:spTgt spid="214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0">
                                            <p:txEl>
                                              <p:pRg end="3" st="3"/>
                                            </p:txEl>
                                          </p:spTgt>
                                        </p:tgtEl>
                                        <p:attrNameLst>
                                          <p:attrName>style.visibility</p:attrName>
                                        </p:attrNameLst>
                                      </p:cBhvr>
                                      <p:to>
                                        <p:strVal val="visible"/>
                                      </p:to>
                                    </p:set>
                                    <p:animEffect filter="fade" transition="in">
                                      <p:cBhvr>
                                        <p:cTn dur="1000"/>
                                        <p:tgtEl>
                                          <p:spTgt spid="214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4" name="Shape 2144"/>
        <p:cNvGrpSpPr/>
        <p:nvPr/>
      </p:nvGrpSpPr>
      <p:grpSpPr>
        <a:xfrm>
          <a:off x="0" y="0"/>
          <a:ext cx="0" cy="0"/>
          <a:chOff x="0" y="0"/>
          <a:chExt cx="0" cy="0"/>
        </a:xfrm>
      </p:grpSpPr>
      <p:sp>
        <p:nvSpPr>
          <p:cNvPr id="2145" name="Shape 214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Animation Montages and Slots</a:t>
            </a:r>
          </a:p>
        </p:txBody>
      </p:sp>
      <p:sp>
        <p:nvSpPr>
          <p:cNvPr id="2146" name="Shape 214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0" name="Shape 2150"/>
        <p:cNvGrpSpPr/>
        <p:nvPr/>
      </p:nvGrpSpPr>
      <p:grpSpPr>
        <a:xfrm>
          <a:off x="0" y="0"/>
          <a:ext cx="0" cy="0"/>
          <a:chOff x="0" y="0"/>
          <a:chExt cx="0" cy="0"/>
        </a:xfrm>
      </p:grpSpPr>
      <p:sp>
        <p:nvSpPr>
          <p:cNvPr id="2151" name="Shape 215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152" name="Shape 215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What is an animation slot?</a:t>
            </a:r>
          </a:p>
          <a:p>
            <a:pPr indent="-800100" lvl="0" marL="914400" rtl="0">
              <a:spcBef>
                <a:spcPts val="0"/>
              </a:spcBef>
              <a:spcAft>
                <a:spcPts val="0"/>
              </a:spcAft>
            </a:pPr>
            <a:r>
              <a:rPr lang="en-GB"/>
              <a:t>How to blend by root bone.</a:t>
            </a:r>
          </a:p>
          <a:p>
            <a:pPr indent="-800100" lvl="0" marL="914400" rtl="0">
              <a:spcBef>
                <a:spcPts val="0"/>
              </a:spcBef>
              <a:spcAft>
                <a:spcPts val="0"/>
              </a:spcAft>
            </a:pPr>
            <a:r>
              <a:rPr lang="en-GB"/>
              <a:t>"Caching" a pose.</a:t>
            </a:r>
          </a:p>
          <a:p>
            <a:pPr indent="-800100" lvl="0" marL="914400" rtl="0">
              <a:spcBef>
                <a:spcPts val="0"/>
              </a:spcBef>
            </a:pPr>
            <a:r>
              <a:rPr lang="en-GB"/>
              <a:t>Challenge: Create and Play Firing Montage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2">
                                            <p:txEl>
                                              <p:pRg end="0" st="0"/>
                                            </p:txEl>
                                          </p:spTgt>
                                        </p:tgtEl>
                                        <p:attrNameLst>
                                          <p:attrName>style.visibility</p:attrName>
                                        </p:attrNameLst>
                                      </p:cBhvr>
                                      <p:to>
                                        <p:strVal val="visible"/>
                                      </p:to>
                                    </p:set>
                                    <p:animEffect filter="fade" transition="in">
                                      <p:cBhvr>
                                        <p:cTn dur="1000"/>
                                        <p:tgtEl>
                                          <p:spTgt spid="215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2">
                                            <p:txEl>
                                              <p:pRg end="1" st="1"/>
                                            </p:txEl>
                                          </p:spTgt>
                                        </p:tgtEl>
                                        <p:attrNameLst>
                                          <p:attrName>style.visibility</p:attrName>
                                        </p:attrNameLst>
                                      </p:cBhvr>
                                      <p:to>
                                        <p:strVal val="visible"/>
                                      </p:to>
                                    </p:set>
                                    <p:animEffect filter="fade" transition="in">
                                      <p:cBhvr>
                                        <p:cTn dur="1000"/>
                                        <p:tgtEl>
                                          <p:spTgt spid="215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2">
                                            <p:txEl>
                                              <p:pRg end="2" st="2"/>
                                            </p:txEl>
                                          </p:spTgt>
                                        </p:tgtEl>
                                        <p:attrNameLst>
                                          <p:attrName>style.visibility</p:attrName>
                                        </p:attrNameLst>
                                      </p:cBhvr>
                                      <p:to>
                                        <p:strVal val="visible"/>
                                      </p:to>
                                    </p:set>
                                    <p:animEffect filter="fade" transition="in">
                                      <p:cBhvr>
                                        <p:cTn dur="1000"/>
                                        <p:tgtEl>
                                          <p:spTgt spid="215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2">
                                            <p:txEl>
                                              <p:pRg end="3" st="3"/>
                                            </p:txEl>
                                          </p:spTgt>
                                        </p:tgtEl>
                                        <p:attrNameLst>
                                          <p:attrName>style.visibility</p:attrName>
                                        </p:attrNameLst>
                                      </p:cBhvr>
                                      <p:to>
                                        <p:strVal val="visible"/>
                                      </p:to>
                                    </p:set>
                                    <p:animEffect filter="fade" transition="in">
                                      <p:cBhvr>
                                        <p:cTn dur="1000"/>
                                        <p:tgtEl>
                                          <p:spTgt spid="215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6" name="Shape 2156"/>
        <p:cNvGrpSpPr/>
        <p:nvPr/>
      </p:nvGrpSpPr>
      <p:grpSpPr>
        <a:xfrm>
          <a:off x="0" y="0"/>
          <a:ext cx="0" cy="0"/>
          <a:chOff x="0" y="0"/>
          <a:chExt cx="0" cy="0"/>
        </a:xfrm>
      </p:grpSpPr>
      <p:sp>
        <p:nvSpPr>
          <p:cNvPr id="2157" name="Shape 2157"/>
          <p:cNvSpPr/>
          <p:nvPr/>
        </p:nvSpPr>
        <p:spPr>
          <a:xfrm>
            <a:off x="1893250" y="6204750"/>
            <a:ext cx="8293800" cy="2558400"/>
          </a:xfrm>
          <a:prstGeom prst="rect">
            <a:avLst/>
          </a:prstGeom>
          <a:noFill/>
          <a:ln cap="flat" cmpd="sng" w="38100">
            <a:solidFill>
              <a:srgbClr val="FFFF00"/>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2158" name="Shape 215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Who’s Animating the FP Arms?</a:t>
            </a:r>
          </a:p>
        </p:txBody>
      </p:sp>
      <p:sp>
        <p:nvSpPr>
          <p:cNvPr id="2159" name="Shape 2159"/>
          <p:cNvSpPr txBox="1"/>
          <p:nvPr/>
        </p:nvSpPr>
        <p:spPr>
          <a:xfrm>
            <a:off x="1946050" y="5156950"/>
            <a:ext cx="5178000" cy="1254000"/>
          </a:xfrm>
          <a:prstGeom prst="rect">
            <a:avLst/>
          </a:prstGeom>
          <a:noFill/>
          <a:ln>
            <a:noFill/>
          </a:ln>
        </p:spPr>
        <p:txBody>
          <a:bodyPr anchorCtr="0" anchor="ctr" bIns="182850" lIns="182850" rIns="182850" wrap="square" tIns="182850">
            <a:noAutofit/>
          </a:bodyPr>
          <a:lstStyle/>
          <a:p>
            <a:pPr indent="0" lvl="0" marL="0" marR="0" rtl="0">
              <a:lnSpc>
                <a:spcPct val="100000"/>
              </a:lnSpc>
              <a:spcBef>
                <a:spcPts val="0"/>
              </a:spcBef>
              <a:spcAft>
                <a:spcPts val="0"/>
              </a:spcAft>
              <a:buNone/>
            </a:pPr>
            <a:r>
              <a:rPr b="1" lang="en-GB" sz="4800">
                <a:solidFill>
                  <a:srgbClr val="FFFF00"/>
                </a:solidFill>
                <a:latin typeface="Helvetica Neue"/>
                <a:ea typeface="Helvetica Neue"/>
                <a:cs typeface="Helvetica Neue"/>
                <a:sym typeface="Helvetica Neue"/>
              </a:rPr>
              <a:t>Animation BP</a:t>
            </a:r>
          </a:p>
          <a:p>
            <a:pPr lvl="0" algn="ctr">
              <a:spcBef>
                <a:spcPts val="0"/>
              </a:spcBef>
              <a:buNone/>
            </a:pPr>
            <a:r>
              <a:t/>
            </a:r>
            <a:endParaRPr sz="2800">
              <a:solidFill>
                <a:srgbClr val="FFFF00"/>
              </a:solidFill>
            </a:endParaRPr>
          </a:p>
        </p:txBody>
      </p:sp>
      <p:sp>
        <p:nvSpPr>
          <p:cNvPr id="2160" name="Shape 2160"/>
          <p:cNvSpPr txBox="1"/>
          <p:nvPr/>
        </p:nvSpPr>
        <p:spPr>
          <a:xfrm>
            <a:off x="2073100" y="6923250"/>
            <a:ext cx="5178000" cy="11214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State Machine</a:t>
            </a:r>
          </a:p>
        </p:txBody>
      </p:sp>
      <p:sp>
        <p:nvSpPr>
          <p:cNvPr id="2161" name="Shape 2161"/>
          <p:cNvSpPr txBox="1"/>
          <p:nvPr/>
        </p:nvSpPr>
        <p:spPr>
          <a:xfrm>
            <a:off x="8137300" y="6856950"/>
            <a:ext cx="1594800" cy="1254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IK</a:t>
            </a:r>
          </a:p>
        </p:txBody>
      </p:sp>
      <p:sp>
        <p:nvSpPr>
          <p:cNvPr id="2162" name="Shape 2162"/>
          <p:cNvSpPr txBox="1"/>
          <p:nvPr/>
        </p:nvSpPr>
        <p:spPr>
          <a:xfrm>
            <a:off x="12020050" y="5156950"/>
            <a:ext cx="3343200" cy="987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00FF00"/>
                </a:solidFill>
                <a:latin typeface="Helvetica Neue"/>
                <a:ea typeface="Helvetica Neue"/>
                <a:cs typeface="Helvetica Neue"/>
                <a:sym typeface="Helvetica Neue"/>
              </a:rPr>
              <a:t>FP Mesh</a:t>
            </a:r>
          </a:p>
        </p:txBody>
      </p:sp>
      <p:cxnSp>
        <p:nvCxnSpPr>
          <p:cNvPr id="2163" name="Shape 2163"/>
          <p:cNvCxnSpPr>
            <a:stCxn id="2160" idx="3"/>
            <a:endCxn id="2161" idx="1"/>
          </p:cNvCxnSpPr>
          <p:nvPr/>
        </p:nvCxnSpPr>
        <p:spPr>
          <a:xfrm>
            <a:off x="7251100" y="7483950"/>
            <a:ext cx="886200" cy="0"/>
          </a:xfrm>
          <a:prstGeom prst="straightConnector1">
            <a:avLst/>
          </a:prstGeom>
          <a:noFill/>
          <a:ln cap="flat" cmpd="sng" w="38100">
            <a:solidFill>
              <a:srgbClr val="FFFFFF"/>
            </a:solidFill>
            <a:prstDash val="solid"/>
            <a:round/>
            <a:headEnd len="lg" w="lg" type="none"/>
            <a:tailEnd len="lg" w="lg" type="triangle"/>
          </a:ln>
        </p:spPr>
      </p:cxnSp>
      <p:cxnSp>
        <p:nvCxnSpPr>
          <p:cNvPr id="2164" name="Shape 2164"/>
          <p:cNvCxnSpPr>
            <a:stCxn id="2157" idx="3"/>
            <a:endCxn id="2162" idx="1"/>
          </p:cNvCxnSpPr>
          <p:nvPr/>
        </p:nvCxnSpPr>
        <p:spPr>
          <a:xfrm flipH="1" rot="10800000">
            <a:off x="10187050" y="5650350"/>
            <a:ext cx="1833000" cy="1833600"/>
          </a:xfrm>
          <a:prstGeom prst="straightConnector1">
            <a:avLst/>
          </a:prstGeom>
          <a:noFill/>
          <a:ln cap="flat" cmpd="sng" w="38100">
            <a:solidFill>
              <a:srgbClr val="FFFFFF"/>
            </a:solidFill>
            <a:prstDash val="solid"/>
            <a:round/>
            <a:headEnd len="lg" w="lg" type="none"/>
            <a:tailEnd len="lg" w="lg" type="triangle"/>
          </a:ln>
        </p:spPr>
      </p:cxnSp>
      <p:sp>
        <p:nvSpPr>
          <p:cNvPr id="2165" name="Shape 2165"/>
          <p:cNvSpPr txBox="1"/>
          <p:nvPr/>
        </p:nvSpPr>
        <p:spPr>
          <a:xfrm>
            <a:off x="4970350" y="2997925"/>
            <a:ext cx="2139600" cy="1254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Gun</a:t>
            </a:r>
          </a:p>
        </p:txBody>
      </p:sp>
      <p:cxnSp>
        <p:nvCxnSpPr>
          <p:cNvPr id="2166" name="Shape 2166"/>
          <p:cNvCxnSpPr>
            <a:stCxn id="2165" idx="3"/>
            <a:endCxn id="2162" idx="1"/>
          </p:cNvCxnSpPr>
          <p:nvPr/>
        </p:nvCxnSpPr>
        <p:spPr>
          <a:xfrm>
            <a:off x="7109950" y="3624925"/>
            <a:ext cx="4910100" cy="2025600"/>
          </a:xfrm>
          <a:prstGeom prst="straightConnector1">
            <a:avLst/>
          </a:prstGeom>
          <a:noFill/>
          <a:ln cap="flat" cmpd="sng" w="38100">
            <a:solidFill>
              <a:srgbClr val="FFFFFF"/>
            </a:solidFill>
            <a:prstDash val="solid"/>
            <a:round/>
            <a:headEnd len="lg" w="lg" type="none"/>
            <a:tailEnd len="lg" w="lg" type="triangle"/>
          </a:ln>
        </p:spPr>
      </p:cxnSp>
      <p:sp>
        <p:nvSpPr>
          <p:cNvPr id="2167" name="Shape 2167"/>
          <p:cNvSpPr txBox="1"/>
          <p:nvPr/>
        </p:nvSpPr>
        <p:spPr>
          <a:xfrm rot="1355023">
            <a:off x="7749428" y="4010646"/>
            <a:ext cx="3949662" cy="1254231"/>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Play montage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7"/>
                                        </p:tgtEl>
                                        <p:attrNameLst>
                                          <p:attrName>style.visibility</p:attrName>
                                        </p:attrNameLst>
                                      </p:cBhvr>
                                      <p:to>
                                        <p:strVal val="visible"/>
                                      </p:to>
                                    </p:set>
                                    <p:animEffect filter="fade" transition="in">
                                      <p:cBhvr>
                                        <p:cTn dur="1000"/>
                                        <p:tgtEl>
                                          <p:spTgt spid="2157"/>
                                        </p:tgtEl>
                                      </p:cBhvr>
                                    </p:animEffect>
                                  </p:childTnLst>
                                </p:cTn>
                              </p:par>
                              <p:par>
                                <p:cTn fill="hold" nodeType="withEffect" presetClass="entr" presetID="10" presetSubtype="0">
                                  <p:stCondLst>
                                    <p:cond delay="0"/>
                                  </p:stCondLst>
                                  <p:childTnLst>
                                    <p:set>
                                      <p:cBhvr>
                                        <p:cTn dur="1" fill="hold">
                                          <p:stCondLst>
                                            <p:cond delay="0"/>
                                          </p:stCondLst>
                                        </p:cTn>
                                        <p:tgtEl>
                                          <p:spTgt spid="2159"/>
                                        </p:tgtEl>
                                        <p:attrNameLst>
                                          <p:attrName>style.visibility</p:attrName>
                                        </p:attrNameLst>
                                      </p:cBhvr>
                                      <p:to>
                                        <p:strVal val="visible"/>
                                      </p:to>
                                    </p:set>
                                    <p:animEffect filter="fade" transition="in">
                                      <p:cBhvr>
                                        <p:cTn dur="1000"/>
                                        <p:tgtEl>
                                          <p:spTgt spid="2159"/>
                                        </p:tgtEl>
                                      </p:cBhvr>
                                    </p:animEffect>
                                  </p:childTnLst>
                                </p:cTn>
                              </p:par>
                              <p:par>
                                <p:cTn fill="hold" nodeType="withEffect" presetClass="entr" presetID="10" presetSubtype="0">
                                  <p:stCondLst>
                                    <p:cond delay="0"/>
                                  </p:stCondLst>
                                  <p:childTnLst>
                                    <p:set>
                                      <p:cBhvr>
                                        <p:cTn dur="1" fill="hold">
                                          <p:stCondLst>
                                            <p:cond delay="0"/>
                                          </p:stCondLst>
                                        </p:cTn>
                                        <p:tgtEl>
                                          <p:spTgt spid="2164"/>
                                        </p:tgtEl>
                                        <p:attrNameLst>
                                          <p:attrName>style.visibility</p:attrName>
                                        </p:attrNameLst>
                                      </p:cBhvr>
                                      <p:to>
                                        <p:strVal val="visible"/>
                                      </p:to>
                                    </p:set>
                                    <p:animEffect filter="fade" transition="in">
                                      <p:cBhvr>
                                        <p:cTn dur="1000"/>
                                        <p:tgtEl>
                                          <p:spTgt spid="21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1"/>
                                        </p:tgtEl>
                                        <p:attrNameLst>
                                          <p:attrName>style.visibility</p:attrName>
                                        </p:attrNameLst>
                                      </p:cBhvr>
                                      <p:to>
                                        <p:strVal val="visible"/>
                                      </p:to>
                                    </p:set>
                                    <p:animEffect filter="fade" transition="in">
                                      <p:cBhvr>
                                        <p:cTn dur="1000"/>
                                        <p:tgtEl>
                                          <p:spTgt spid="2161"/>
                                        </p:tgtEl>
                                      </p:cBhvr>
                                    </p:animEffect>
                                  </p:childTnLst>
                                </p:cTn>
                              </p:par>
                              <p:par>
                                <p:cTn fill="hold" nodeType="withEffect" presetClass="entr" presetID="10" presetSubtype="0">
                                  <p:stCondLst>
                                    <p:cond delay="0"/>
                                  </p:stCondLst>
                                  <p:childTnLst>
                                    <p:set>
                                      <p:cBhvr>
                                        <p:cTn dur="1" fill="hold">
                                          <p:stCondLst>
                                            <p:cond delay="0"/>
                                          </p:stCondLst>
                                        </p:cTn>
                                        <p:tgtEl>
                                          <p:spTgt spid="2163"/>
                                        </p:tgtEl>
                                        <p:attrNameLst>
                                          <p:attrName>style.visibility</p:attrName>
                                        </p:attrNameLst>
                                      </p:cBhvr>
                                      <p:to>
                                        <p:strVal val="visible"/>
                                      </p:to>
                                    </p:set>
                                    <p:animEffect filter="fade" transition="in">
                                      <p:cBhvr>
                                        <p:cTn dur="1000"/>
                                        <p:tgtEl>
                                          <p:spTgt spid="2163"/>
                                        </p:tgtEl>
                                      </p:cBhvr>
                                    </p:animEffect>
                                  </p:childTnLst>
                                </p:cTn>
                              </p:par>
                              <p:par>
                                <p:cTn fill="hold" nodeType="withEffect" presetClass="entr" presetID="10" presetSubtype="0">
                                  <p:stCondLst>
                                    <p:cond delay="0"/>
                                  </p:stCondLst>
                                  <p:childTnLst>
                                    <p:set>
                                      <p:cBhvr>
                                        <p:cTn dur="1" fill="hold">
                                          <p:stCondLst>
                                            <p:cond delay="0"/>
                                          </p:stCondLst>
                                        </p:cTn>
                                        <p:tgtEl>
                                          <p:spTgt spid="2160"/>
                                        </p:tgtEl>
                                        <p:attrNameLst>
                                          <p:attrName>style.visibility</p:attrName>
                                        </p:attrNameLst>
                                      </p:cBhvr>
                                      <p:to>
                                        <p:strVal val="visible"/>
                                      </p:to>
                                    </p:set>
                                    <p:animEffect filter="fade" transition="in">
                                      <p:cBhvr>
                                        <p:cTn dur="1000"/>
                                        <p:tgtEl>
                                          <p:spTgt spid="2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6"/>
                                        </p:tgtEl>
                                        <p:attrNameLst>
                                          <p:attrName>style.visibility</p:attrName>
                                        </p:attrNameLst>
                                      </p:cBhvr>
                                      <p:to>
                                        <p:strVal val="visible"/>
                                      </p:to>
                                    </p:set>
                                    <p:animEffect filter="fade" transition="in">
                                      <p:cBhvr>
                                        <p:cTn dur="1000"/>
                                        <p:tgtEl>
                                          <p:spTgt spid="2166"/>
                                        </p:tgtEl>
                                      </p:cBhvr>
                                    </p:animEffect>
                                  </p:childTnLst>
                                </p:cTn>
                              </p:par>
                              <p:par>
                                <p:cTn fill="hold" nodeType="withEffect" presetClass="entr" presetID="10" presetSubtype="0">
                                  <p:stCondLst>
                                    <p:cond delay="0"/>
                                  </p:stCondLst>
                                  <p:childTnLst>
                                    <p:set>
                                      <p:cBhvr>
                                        <p:cTn dur="1" fill="hold">
                                          <p:stCondLst>
                                            <p:cond delay="0"/>
                                          </p:stCondLst>
                                        </p:cTn>
                                        <p:tgtEl>
                                          <p:spTgt spid="2165"/>
                                        </p:tgtEl>
                                        <p:attrNameLst>
                                          <p:attrName>style.visibility</p:attrName>
                                        </p:attrNameLst>
                                      </p:cBhvr>
                                      <p:to>
                                        <p:strVal val="visible"/>
                                      </p:to>
                                    </p:set>
                                    <p:animEffect filter="fade" transition="in">
                                      <p:cBhvr>
                                        <p:cTn dur="1000"/>
                                        <p:tgtEl>
                                          <p:spTgt spid="2165"/>
                                        </p:tgtEl>
                                      </p:cBhvr>
                                    </p:animEffect>
                                  </p:childTnLst>
                                </p:cTn>
                              </p:par>
                              <p:par>
                                <p:cTn fill="hold" nodeType="withEffect" presetClass="entr" presetID="10" presetSubtype="0">
                                  <p:stCondLst>
                                    <p:cond delay="0"/>
                                  </p:stCondLst>
                                  <p:childTnLst>
                                    <p:set>
                                      <p:cBhvr>
                                        <p:cTn dur="1" fill="hold">
                                          <p:stCondLst>
                                            <p:cond delay="0"/>
                                          </p:stCondLst>
                                        </p:cTn>
                                        <p:tgtEl>
                                          <p:spTgt spid="2167"/>
                                        </p:tgtEl>
                                        <p:attrNameLst>
                                          <p:attrName>style.visibility</p:attrName>
                                        </p:attrNameLst>
                                      </p:cBhvr>
                                      <p:to>
                                        <p:strVal val="visible"/>
                                      </p:to>
                                    </p:set>
                                    <p:animEffect filter="fade" transition="in">
                                      <p:cBhvr>
                                        <p:cTn dur="1000"/>
                                        <p:tgtEl>
                                          <p:spTgt spid="2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1" name="Shape 2171"/>
        <p:cNvGrpSpPr/>
        <p:nvPr/>
      </p:nvGrpSpPr>
      <p:grpSpPr>
        <a:xfrm>
          <a:off x="0" y="0"/>
          <a:ext cx="0" cy="0"/>
          <a:chOff x="0" y="0"/>
          <a:chExt cx="0" cy="0"/>
        </a:xfrm>
      </p:grpSpPr>
      <p:sp>
        <p:nvSpPr>
          <p:cNvPr id="2172" name="Shape 217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Who’s Animating the FP Arms?</a:t>
            </a:r>
          </a:p>
        </p:txBody>
      </p:sp>
      <p:sp>
        <p:nvSpPr>
          <p:cNvPr id="2173" name="Shape 2173"/>
          <p:cNvSpPr/>
          <p:nvPr/>
        </p:nvSpPr>
        <p:spPr>
          <a:xfrm>
            <a:off x="1893250" y="6204750"/>
            <a:ext cx="11112000" cy="2558400"/>
          </a:xfrm>
          <a:prstGeom prst="rect">
            <a:avLst/>
          </a:prstGeom>
          <a:noFill/>
          <a:ln cap="flat" cmpd="sng" w="38100">
            <a:solidFill>
              <a:srgbClr val="FFFF00"/>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2174" name="Shape 2174"/>
          <p:cNvSpPr txBox="1"/>
          <p:nvPr/>
        </p:nvSpPr>
        <p:spPr>
          <a:xfrm>
            <a:off x="1946050" y="5156950"/>
            <a:ext cx="5178000" cy="1254000"/>
          </a:xfrm>
          <a:prstGeom prst="rect">
            <a:avLst/>
          </a:prstGeom>
          <a:noFill/>
          <a:ln>
            <a:noFill/>
          </a:ln>
        </p:spPr>
        <p:txBody>
          <a:bodyPr anchorCtr="0" anchor="ctr" bIns="182850" lIns="182850" rIns="182850" wrap="square" tIns="182850">
            <a:noAutofit/>
          </a:bodyPr>
          <a:lstStyle/>
          <a:p>
            <a:pPr indent="0" lvl="0" marL="0" marR="0" rtl="0">
              <a:lnSpc>
                <a:spcPct val="100000"/>
              </a:lnSpc>
              <a:spcBef>
                <a:spcPts val="0"/>
              </a:spcBef>
              <a:spcAft>
                <a:spcPts val="0"/>
              </a:spcAft>
              <a:buNone/>
            </a:pPr>
            <a:r>
              <a:rPr b="1" lang="en-GB" sz="4800">
                <a:solidFill>
                  <a:srgbClr val="FFFF00"/>
                </a:solidFill>
                <a:latin typeface="Helvetica Neue"/>
                <a:ea typeface="Helvetica Neue"/>
                <a:cs typeface="Helvetica Neue"/>
                <a:sym typeface="Helvetica Neue"/>
              </a:rPr>
              <a:t>Animation BP</a:t>
            </a:r>
          </a:p>
          <a:p>
            <a:pPr lvl="0" rtl="0" algn="ctr">
              <a:spcBef>
                <a:spcPts val="0"/>
              </a:spcBef>
              <a:buNone/>
            </a:pPr>
            <a:r>
              <a:t/>
            </a:r>
            <a:endParaRPr sz="2800">
              <a:solidFill>
                <a:srgbClr val="FFFF00"/>
              </a:solidFill>
            </a:endParaRPr>
          </a:p>
        </p:txBody>
      </p:sp>
      <p:sp>
        <p:nvSpPr>
          <p:cNvPr id="2175" name="Shape 2175"/>
          <p:cNvSpPr txBox="1"/>
          <p:nvPr/>
        </p:nvSpPr>
        <p:spPr>
          <a:xfrm>
            <a:off x="2073100" y="6923250"/>
            <a:ext cx="5178000" cy="11214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State Machine</a:t>
            </a:r>
          </a:p>
        </p:txBody>
      </p:sp>
      <p:sp>
        <p:nvSpPr>
          <p:cNvPr id="2176" name="Shape 2176"/>
          <p:cNvSpPr txBox="1"/>
          <p:nvPr/>
        </p:nvSpPr>
        <p:spPr>
          <a:xfrm>
            <a:off x="10929300" y="6856950"/>
            <a:ext cx="1594800" cy="1254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IK</a:t>
            </a:r>
          </a:p>
        </p:txBody>
      </p:sp>
      <p:sp>
        <p:nvSpPr>
          <p:cNvPr id="2177" name="Shape 2177"/>
          <p:cNvSpPr txBox="1"/>
          <p:nvPr/>
        </p:nvSpPr>
        <p:spPr>
          <a:xfrm>
            <a:off x="13830000" y="3624950"/>
            <a:ext cx="3343200" cy="987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00FF00"/>
                </a:solidFill>
                <a:latin typeface="Helvetica Neue"/>
                <a:ea typeface="Helvetica Neue"/>
                <a:cs typeface="Helvetica Neue"/>
                <a:sym typeface="Helvetica Neue"/>
              </a:rPr>
              <a:t>FP Mesh</a:t>
            </a:r>
          </a:p>
        </p:txBody>
      </p:sp>
      <p:cxnSp>
        <p:nvCxnSpPr>
          <p:cNvPr id="2178" name="Shape 2178"/>
          <p:cNvCxnSpPr>
            <a:stCxn id="2175" idx="3"/>
            <a:endCxn id="2179" idx="1"/>
          </p:cNvCxnSpPr>
          <p:nvPr/>
        </p:nvCxnSpPr>
        <p:spPr>
          <a:xfrm>
            <a:off x="7251100" y="7483950"/>
            <a:ext cx="1095600" cy="0"/>
          </a:xfrm>
          <a:prstGeom prst="straightConnector1">
            <a:avLst/>
          </a:prstGeom>
          <a:noFill/>
          <a:ln cap="flat" cmpd="sng" w="38100">
            <a:solidFill>
              <a:srgbClr val="FFFFFF"/>
            </a:solidFill>
            <a:prstDash val="solid"/>
            <a:round/>
            <a:headEnd len="lg" w="lg" type="none"/>
            <a:tailEnd len="lg" w="lg" type="triangle"/>
          </a:ln>
        </p:spPr>
      </p:cxnSp>
      <p:cxnSp>
        <p:nvCxnSpPr>
          <p:cNvPr id="2180" name="Shape 2180"/>
          <p:cNvCxnSpPr>
            <a:stCxn id="2173" idx="3"/>
            <a:endCxn id="2177" idx="2"/>
          </p:cNvCxnSpPr>
          <p:nvPr/>
        </p:nvCxnSpPr>
        <p:spPr>
          <a:xfrm flipH="1" rot="10800000">
            <a:off x="13005250" y="4612050"/>
            <a:ext cx="2496300" cy="2871900"/>
          </a:xfrm>
          <a:prstGeom prst="straightConnector1">
            <a:avLst/>
          </a:prstGeom>
          <a:noFill/>
          <a:ln cap="flat" cmpd="sng" w="38100">
            <a:solidFill>
              <a:srgbClr val="FFFFFF"/>
            </a:solidFill>
            <a:prstDash val="solid"/>
            <a:round/>
            <a:headEnd len="lg" w="lg" type="none"/>
            <a:tailEnd len="lg" w="lg" type="triangle"/>
          </a:ln>
        </p:spPr>
      </p:cxnSp>
      <p:sp>
        <p:nvSpPr>
          <p:cNvPr id="2181" name="Shape 2181"/>
          <p:cNvSpPr txBox="1"/>
          <p:nvPr/>
        </p:nvSpPr>
        <p:spPr>
          <a:xfrm>
            <a:off x="4970350" y="2997925"/>
            <a:ext cx="2139600" cy="1254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Gun</a:t>
            </a:r>
          </a:p>
        </p:txBody>
      </p:sp>
      <p:cxnSp>
        <p:nvCxnSpPr>
          <p:cNvPr id="2182" name="Shape 2182"/>
          <p:cNvCxnSpPr>
            <a:stCxn id="2181" idx="3"/>
            <a:endCxn id="2179" idx="0"/>
          </p:cNvCxnSpPr>
          <p:nvPr/>
        </p:nvCxnSpPr>
        <p:spPr>
          <a:xfrm>
            <a:off x="7109950" y="3624925"/>
            <a:ext cx="2034000" cy="3231900"/>
          </a:xfrm>
          <a:prstGeom prst="straightConnector1">
            <a:avLst/>
          </a:prstGeom>
          <a:noFill/>
          <a:ln cap="flat" cmpd="sng" w="38100">
            <a:solidFill>
              <a:srgbClr val="FFFFFF"/>
            </a:solidFill>
            <a:prstDash val="solid"/>
            <a:round/>
            <a:headEnd len="lg" w="lg" type="none"/>
            <a:tailEnd len="lg" w="lg" type="triangle"/>
          </a:ln>
        </p:spPr>
      </p:cxnSp>
      <p:sp>
        <p:nvSpPr>
          <p:cNvPr id="2179" name="Shape 2179"/>
          <p:cNvSpPr txBox="1"/>
          <p:nvPr/>
        </p:nvSpPr>
        <p:spPr>
          <a:xfrm>
            <a:off x="8346600" y="6856950"/>
            <a:ext cx="1594800" cy="1254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Slot</a:t>
            </a:r>
          </a:p>
        </p:txBody>
      </p:sp>
      <p:cxnSp>
        <p:nvCxnSpPr>
          <p:cNvPr id="2183" name="Shape 2183"/>
          <p:cNvCxnSpPr>
            <a:stCxn id="2179" idx="3"/>
            <a:endCxn id="2176" idx="1"/>
          </p:cNvCxnSpPr>
          <p:nvPr/>
        </p:nvCxnSpPr>
        <p:spPr>
          <a:xfrm>
            <a:off x="9941400" y="7483950"/>
            <a:ext cx="987900" cy="0"/>
          </a:xfrm>
          <a:prstGeom prst="straightConnector1">
            <a:avLst/>
          </a:prstGeom>
          <a:noFill/>
          <a:ln cap="flat" cmpd="sng" w="38100">
            <a:solidFill>
              <a:srgbClr val="FFFFFF"/>
            </a:solidFill>
            <a:prstDash val="solid"/>
            <a:round/>
            <a:headEnd len="lg" w="lg" type="none"/>
            <a:tailEnd len="lg" w="lg" type="triangle"/>
          </a:ln>
        </p:spPr>
      </p:cxnSp>
      <p:sp>
        <p:nvSpPr>
          <p:cNvPr id="2184" name="Shape 2184"/>
          <p:cNvSpPr txBox="1"/>
          <p:nvPr/>
        </p:nvSpPr>
        <p:spPr>
          <a:xfrm rot="-522">
            <a:off x="8346578" y="4010575"/>
            <a:ext cx="3949800" cy="1254000"/>
          </a:xfrm>
          <a:prstGeom prst="rect">
            <a:avLst/>
          </a:prstGeom>
          <a:noFill/>
          <a:ln>
            <a:noFill/>
          </a:ln>
        </p:spPr>
        <p:txBody>
          <a:bodyPr anchorCtr="0" anchor="ctr" bIns="182850" lIns="182850" rIns="182850" wrap="square" tIns="182850">
            <a:noAutofit/>
          </a:bodyPr>
          <a:lstStyle/>
          <a:p>
            <a:pPr indent="0" lvl="0" marL="0" marR="0" rtl="0">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Play montage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9"/>
                                        </p:tgtEl>
                                        <p:attrNameLst>
                                          <p:attrName>style.visibility</p:attrName>
                                        </p:attrNameLst>
                                      </p:cBhvr>
                                      <p:to>
                                        <p:strVal val="visible"/>
                                      </p:to>
                                    </p:set>
                                    <p:animEffect filter="fade" transition="in">
                                      <p:cBhvr>
                                        <p:cTn dur="1000"/>
                                        <p:tgtEl>
                                          <p:spTgt spid="21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2"/>
                                        </p:tgtEl>
                                        <p:attrNameLst>
                                          <p:attrName>style.visibility</p:attrName>
                                        </p:attrNameLst>
                                      </p:cBhvr>
                                      <p:to>
                                        <p:strVal val="visible"/>
                                      </p:to>
                                    </p:set>
                                    <p:animEffect filter="fade" transition="in">
                                      <p:cBhvr>
                                        <p:cTn dur="1000"/>
                                        <p:tgtEl>
                                          <p:spTgt spid="2182"/>
                                        </p:tgtEl>
                                      </p:cBhvr>
                                    </p:animEffect>
                                  </p:childTnLst>
                                </p:cTn>
                              </p:par>
                              <p:par>
                                <p:cTn fill="hold" nodeType="withEffect" presetClass="entr" presetID="10" presetSubtype="0">
                                  <p:stCondLst>
                                    <p:cond delay="0"/>
                                  </p:stCondLst>
                                  <p:childTnLst>
                                    <p:set>
                                      <p:cBhvr>
                                        <p:cTn dur="1" fill="hold">
                                          <p:stCondLst>
                                            <p:cond delay="0"/>
                                          </p:stCondLst>
                                        </p:cTn>
                                        <p:tgtEl>
                                          <p:spTgt spid="2184"/>
                                        </p:tgtEl>
                                        <p:attrNameLst>
                                          <p:attrName>style.visibility</p:attrName>
                                        </p:attrNameLst>
                                      </p:cBhvr>
                                      <p:to>
                                        <p:strVal val="visible"/>
                                      </p:to>
                                    </p:set>
                                    <p:animEffect filter="fade" transition="in">
                                      <p:cBhvr>
                                        <p:cTn dur="1000"/>
                                        <p:tgtEl>
                                          <p:spTgt spid="21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8" name="Shape 2188"/>
        <p:cNvGrpSpPr/>
        <p:nvPr/>
      </p:nvGrpSpPr>
      <p:grpSpPr>
        <a:xfrm>
          <a:off x="0" y="0"/>
          <a:ext cx="0" cy="0"/>
          <a:chOff x="0" y="0"/>
          <a:chExt cx="0" cy="0"/>
        </a:xfrm>
      </p:grpSpPr>
      <p:sp>
        <p:nvSpPr>
          <p:cNvPr id="2189" name="Shape 218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and Play Fire Montage</a:t>
            </a:r>
          </a:p>
        </p:txBody>
      </p:sp>
      <p:sp>
        <p:nvSpPr>
          <p:cNvPr id="2190" name="Shape 219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ABP_TP should have an “Arms” slot.</a:t>
            </a:r>
          </a:p>
          <a:p>
            <a:pPr indent="-800100" lvl="0" marL="914400" rtl="0">
              <a:spcBef>
                <a:spcPts val="0"/>
              </a:spcBef>
              <a:spcAft>
                <a:spcPts val="0"/>
              </a:spcAft>
            </a:pPr>
            <a:r>
              <a:rPr lang="en-GB"/>
              <a:t>The TP montage plays in the “Arms” slot.</a:t>
            </a:r>
          </a:p>
          <a:p>
            <a:pPr indent="-800100" lvl="0" marL="914400" rtl="0">
              <a:spcBef>
                <a:spcPts val="0"/>
              </a:spcBef>
              <a:spcAft>
                <a:spcPts val="0"/>
              </a:spcAft>
            </a:pPr>
            <a:r>
              <a:rPr lang="en-GB"/>
              <a:t>It only affects the upper body.</a:t>
            </a:r>
          </a:p>
          <a:p>
            <a:pPr indent="-800100" lvl="0" marL="914400" rtl="0">
              <a:spcBef>
                <a:spcPts val="0"/>
              </a:spcBef>
              <a:spcAft>
                <a:spcPts val="0"/>
              </a:spcAft>
            </a:pPr>
            <a:r>
              <a:rPr lang="en-GB"/>
              <a:t>Aim offsets still affect the fire animation.</a:t>
            </a:r>
          </a:p>
          <a:p>
            <a:pPr indent="-800100" lvl="0" marL="914400" rtl="0">
              <a:spcBef>
                <a:spcPts val="0"/>
              </a:spcBef>
            </a:pPr>
            <a:r>
              <a:rPr lang="en-GB">
                <a:solidFill>
                  <a:srgbClr val="FFFF00"/>
                </a:solidFill>
              </a:rPr>
              <a:t>BEWARE </a:t>
            </a:r>
            <a:r>
              <a:rPr lang="en-GB"/>
              <a:t>of the ease in time.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0">
                                            <p:txEl>
                                              <p:pRg end="0" st="0"/>
                                            </p:txEl>
                                          </p:spTgt>
                                        </p:tgtEl>
                                        <p:attrNameLst>
                                          <p:attrName>style.visibility</p:attrName>
                                        </p:attrNameLst>
                                      </p:cBhvr>
                                      <p:to>
                                        <p:strVal val="visible"/>
                                      </p:to>
                                    </p:set>
                                    <p:animEffect filter="fade" transition="in">
                                      <p:cBhvr>
                                        <p:cTn dur="1000"/>
                                        <p:tgtEl>
                                          <p:spTgt spid="21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0">
                                            <p:txEl>
                                              <p:pRg end="1" st="1"/>
                                            </p:txEl>
                                          </p:spTgt>
                                        </p:tgtEl>
                                        <p:attrNameLst>
                                          <p:attrName>style.visibility</p:attrName>
                                        </p:attrNameLst>
                                      </p:cBhvr>
                                      <p:to>
                                        <p:strVal val="visible"/>
                                      </p:to>
                                    </p:set>
                                    <p:animEffect filter="fade" transition="in">
                                      <p:cBhvr>
                                        <p:cTn dur="1000"/>
                                        <p:tgtEl>
                                          <p:spTgt spid="21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0">
                                            <p:txEl>
                                              <p:pRg end="2" st="2"/>
                                            </p:txEl>
                                          </p:spTgt>
                                        </p:tgtEl>
                                        <p:attrNameLst>
                                          <p:attrName>style.visibility</p:attrName>
                                        </p:attrNameLst>
                                      </p:cBhvr>
                                      <p:to>
                                        <p:strVal val="visible"/>
                                      </p:to>
                                    </p:set>
                                    <p:animEffect filter="fade" transition="in">
                                      <p:cBhvr>
                                        <p:cTn dur="1000"/>
                                        <p:tgtEl>
                                          <p:spTgt spid="21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0">
                                            <p:txEl>
                                              <p:pRg end="3" st="3"/>
                                            </p:txEl>
                                          </p:spTgt>
                                        </p:tgtEl>
                                        <p:attrNameLst>
                                          <p:attrName>style.visibility</p:attrName>
                                        </p:attrNameLst>
                                      </p:cBhvr>
                                      <p:to>
                                        <p:strVal val="visible"/>
                                      </p:to>
                                    </p:set>
                                    <p:animEffect filter="fade" transition="in">
                                      <p:cBhvr>
                                        <p:cTn dur="1000"/>
                                        <p:tgtEl>
                                          <p:spTgt spid="219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0">
                                            <p:txEl>
                                              <p:pRg end="4" st="4"/>
                                            </p:txEl>
                                          </p:spTgt>
                                        </p:tgtEl>
                                        <p:attrNameLst>
                                          <p:attrName>style.visibility</p:attrName>
                                        </p:attrNameLst>
                                      </p:cBhvr>
                                      <p:to>
                                        <p:strVal val="visible"/>
                                      </p:to>
                                    </p:set>
                                    <p:animEffect filter="fade" transition="in">
                                      <p:cBhvr>
                                        <p:cTn dur="1000"/>
                                        <p:tgtEl>
                                          <p:spTgt spid="219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4" name="Shape 2194"/>
        <p:cNvGrpSpPr/>
        <p:nvPr/>
      </p:nvGrpSpPr>
      <p:grpSpPr>
        <a:xfrm>
          <a:off x="0" y="0"/>
          <a:ext cx="0" cy="0"/>
          <a:chOff x="0" y="0"/>
          <a:chExt cx="0" cy="0"/>
        </a:xfrm>
      </p:grpSpPr>
      <p:sp>
        <p:nvSpPr>
          <p:cNvPr id="2195" name="Shape 219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Reattaching the Gun</a:t>
            </a:r>
          </a:p>
        </p:txBody>
      </p:sp>
      <p:sp>
        <p:nvSpPr>
          <p:cNvPr id="2196" name="Shape 219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0" name="Shape 2200"/>
        <p:cNvGrpSpPr/>
        <p:nvPr/>
      </p:nvGrpSpPr>
      <p:grpSpPr>
        <a:xfrm>
          <a:off x="0" y="0"/>
          <a:ext cx="0" cy="0"/>
          <a:chOff x="0" y="0"/>
          <a:chExt cx="0" cy="0"/>
        </a:xfrm>
      </p:grpSpPr>
      <p:sp>
        <p:nvSpPr>
          <p:cNvPr id="2201" name="Shape 220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202" name="Shape 220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Attach gun to correct mesh if player</a:t>
            </a:r>
          </a:p>
          <a:p>
            <a:pPr indent="-800100" lvl="0" marL="914400" rtl="0">
              <a:spcBef>
                <a:spcPts val="0"/>
              </a:spcBef>
              <a:spcAft>
                <a:spcPts val="0"/>
              </a:spcAft>
            </a:pPr>
            <a:r>
              <a:rPr lang="en-GB"/>
              <a:t>Reattach gun when player dies</a:t>
            </a:r>
          </a:p>
          <a:p>
            <a:pPr indent="-800100" lvl="0" marL="914400" rtl="0">
              <a:spcBef>
                <a:spcPts val="0"/>
              </a:spcBef>
            </a:pPr>
            <a:r>
              <a:rPr lang="en-GB"/>
              <a:t>Challenge: Play Two Montages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2">
                                            <p:txEl>
                                              <p:pRg end="0" st="0"/>
                                            </p:txEl>
                                          </p:spTgt>
                                        </p:tgtEl>
                                        <p:attrNameLst>
                                          <p:attrName>style.visibility</p:attrName>
                                        </p:attrNameLst>
                                      </p:cBhvr>
                                      <p:to>
                                        <p:strVal val="visible"/>
                                      </p:to>
                                    </p:set>
                                    <p:animEffect filter="fade" transition="in">
                                      <p:cBhvr>
                                        <p:cTn dur="1000"/>
                                        <p:tgtEl>
                                          <p:spTgt spid="220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2">
                                            <p:txEl>
                                              <p:pRg end="1" st="1"/>
                                            </p:txEl>
                                          </p:spTgt>
                                        </p:tgtEl>
                                        <p:attrNameLst>
                                          <p:attrName>style.visibility</p:attrName>
                                        </p:attrNameLst>
                                      </p:cBhvr>
                                      <p:to>
                                        <p:strVal val="visible"/>
                                      </p:to>
                                    </p:set>
                                    <p:animEffect filter="fade" transition="in">
                                      <p:cBhvr>
                                        <p:cTn dur="1000"/>
                                        <p:tgtEl>
                                          <p:spTgt spid="220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2">
                                            <p:txEl>
                                              <p:pRg end="2" st="2"/>
                                            </p:txEl>
                                          </p:spTgt>
                                        </p:tgtEl>
                                        <p:attrNameLst>
                                          <p:attrName>style.visibility</p:attrName>
                                        </p:attrNameLst>
                                      </p:cBhvr>
                                      <p:to>
                                        <p:strVal val="visible"/>
                                      </p:to>
                                    </p:set>
                                    <p:animEffect filter="fade" transition="in">
                                      <p:cBhvr>
                                        <p:cTn dur="1000"/>
                                        <p:tgtEl>
                                          <p:spTgt spid="220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6" name="Shape 2206"/>
        <p:cNvGrpSpPr/>
        <p:nvPr/>
      </p:nvGrpSpPr>
      <p:grpSpPr>
        <a:xfrm>
          <a:off x="0" y="0"/>
          <a:ext cx="0" cy="0"/>
          <a:chOff x="0" y="0"/>
          <a:chExt cx="0" cy="0"/>
        </a:xfrm>
      </p:grpSpPr>
      <p:sp>
        <p:nvSpPr>
          <p:cNvPr id="2207" name="Shape 220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When to change attachment?</a:t>
            </a:r>
          </a:p>
        </p:txBody>
      </p:sp>
      <p:sp>
        <p:nvSpPr>
          <p:cNvPr id="2208" name="Shape 2208"/>
          <p:cNvSpPr txBox="1"/>
          <p:nvPr>
            <p:ph idx="1" type="body"/>
          </p:nvPr>
        </p:nvSpPr>
        <p:spPr>
          <a:xfrm>
            <a:off x="2152750" y="3544300"/>
            <a:ext cx="15351600" cy="5866800"/>
          </a:xfrm>
          <a:prstGeom prst="rect">
            <a:avLst/>
          </a:prstGeom>
        </p:spPr>
        <p:txBody>
          <a:bodyPr anchorCtr="0" anchor="t" bIns="68550" lIns="68550" rIns="68550" wrap="square" tIns="68550">
            <a:noAutofit/>
          </a:bodyPr>
          <a:lstStyle/>
          <a:p>
            <a:pPr indent="-914400" lvl="0" marL="914400" rtl="0">
              <a:spcBef>
                <a:spcPts val="0"/>
              </a:spcBef>
              <a:spcAft>
                <a:spcPts val="0"/>
              </a:spcAft>
              <a:buSzPct val="100000"/>
              <a:buAutoNum type="arabicPeriod"/>
            </a:pPr>
            <a:r>
              <a:rPr lang="en-GB" sz="7200"/>
              <a:t>Possessed by a player.</a:t>
            </a:r>
          </a:p>
          <a:p>
            <a:pPr indent="-914400" lvl="0" marL="914400">
              <a:spcBef>
                <a:spcPts val="0"/>
              </a:spcBef>
              <a:buSzPct val="100000"/>
              <a:buAutoNum type="arabicPeriod"/>
            </a:pPr>
            <a:r>
              <a:rPr lang="en-GB" sz="7200"/>
              <a:t>Player died.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8">
                                            <p:txEl>
                                              <p:pRg end="0" st="0"/>
                                            </p:txEl>
                                          </p:spTgt>
                                        </p:tgtEl>
                                        <p:attrNameLst>
                                          <p:attrName>style.visibility</p:attrName>
                                        </p:attrNameLst>
                                      </p:cBhvr>
                                      <p:to>
                                        <p:strVal val="visible"/>
                                      </p:to>
                                    </p:set>
                                    <p:animEffect filter="fade" transition="in">
                                      <p:cBhvr>
                                        <p:cTn dur="1000"/>
                                        <p:tgtEl>
                                          <p:spTgt spid="220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8">
                                            <p:txEl>
                                              <p:pRg end="1" st="1"/>
                                            </p:txEl>
                                          </p:spTgt>
                                        </p:tgtEl>
                                        <p:attrNameLst>
                                          <p:attrName>style.visibility</p:attrName>
                                        </p:attrNameLst>
                                      </p:cBhvr>
                                      <p:to>
                                        <p:strVal val="visible"/>
                                      </p:to>
                                    </p:set>
                                    <p:animEffect filter="fade" transition="in">
                                      <p:cBhvr>
                                        <p:cTn dur="1000"/>
                                        <p:tgtEl>
                                          <p:spTgt spid="2208">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2" name="Shape 2212"/>
        <p:cNvGrpSpPr/>
        <p:nvPr/>
      </p:nvGrpSpPr>
      <p:grpSpPr>
        <a:xfrm>
          <a:off x="0" y="0"/>
          <a:ext cx="0" cy="0"/>
          <a:chOff x="0" y="0"/>
          <a:chExt cx="0" cy="0"/>
        </a:xfrm>
      </p:grpSpPr>
      <p:sp>
        <p:nvSpPr>
          <p:cNvPr id="2213" name="Shape 221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Play Two Montages</a:t>
            </a:r>
          </a:p>
        </p:txBody>
      </p:sp>
      <p:sp>
        <p:nvSpPr>
          <p:cNvPr id="2214" name="Shape 221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BP Gun should take two montages.</a:t>
            </a:r>
          </a:p>
          <a:p>
            <a:pPr indent="-800100" lvl="0" marL="914400" rtl="0">
              <a:spcBef>
                <a:spcPts val="0"/>
              </a:spcBef>
              <a:spcAft>
                <a:spcPts val="0"/>
              </a:spcAft>
            </a:pPr>
            <a:r>
              <a:rPr lang="en-GB"/>
              <a:t>FP and TP should play fire montage.</a:t>
            </a:r>
          </a:p>
          <a:p>
            <a:pPr indent="-800100" lvl="0" marL="914400" rtl="0">
              <a:spcBef>
                <a:spcPts val="0"/>
              </a:spcBef>
            </a:pPr>
            <a:r>
              <a:rPr lang="en-GB">
                <a:solidFill>
                  <a:srgbClr val="FFFF00"/>
                </a:solidFill>
              </a:rPr>
              <a:t>HINT:</a:t>
            </a:r>
            <a:r>
              <a:rPr lang="en-GB"/>
              <a:t> configure two </a:t>
            </a:r>
            <a:r>
              <a:rPr lang="en-GB">
                <a:solidFill>
                  <a:srgbClr val="FFFF00"/>
                </a:solidFill>
                <a:latin typeface="Consolas"/>
                <a:ea typeface="Consolas"/>
                <a:cs typeface="Consolas"/>
                <a:sym typeface="Consolas"/>
              </a:rPr>
              <a:t>AnimInstances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4">
                                            <p:txEl>
                                              <p:pRg end="0" st="0"/>
                                            </p:txEl>
                                          </p:spTgt>
                                        </p:tgtEl>
                                        <p:attrNameLst>
                                          <p:attrName>style.visibility</p:attrName>
                                        </p:attrNameLst>
                                      </p:cBhvr>
                                      <p:to>
                                        <p:strVal val="visible"/>
                                      </p:to>
                                    </p:set>
                                    <p:animEffect filter="fade" transition="in">
                                      <p:cBhvr>
                                        <p:cTn dur="1000"/>
                                        <p:tgtEl>
                                          <p:spTgt spid="22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4">
                                            <p:txEl>
                                              <p:pRg end="1" st="1"/>
                                            </p:txEl>
                                          </p:spTgt>
                                        </p:tgtEl>
                                        <p:attrNameLst>
                                          <p:attrName>style.visibility</p:attrName>
                                        </p:attrNameLst>
                                      </p:cBhvr>
                                      <p:to>
                                        <p:strVal val="visible"/>
                                      </p:to>
                                    </p:set>
                                    <p:animEffect filter="fade" transition="in">
                                      <p:cBhvr>
                                        <p:cTn dur="1000"/>
                                        <p:tgtEl>
                                          <p:spTgt spid="221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4">
                                            <p:txEl>
                                              <p:pRg end="2" st="2"/>
                                            </p:txEl>
                                          </p:spTgt>
                                        </p:tgtEl>
                                        <p:attrNameLst>
                                          <p:attrName>style.visibility</p:attrName>
                                        </p:attrNameLst>
                                      </p:cBhvr>
                                      <p:to>
                                        <p:strVal val="visible"/>
                                      </p:to>
                                    </p:set>
                                    <p:animEffect filter="fade" transition="in">
                                      <p:cBhvr>
                                        <p:cTn dur="1000"/>
                                        <p:tgtEl>
                                          <p:spTgt spid="221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Shape 29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Introducing AI Behaviour Trees</a:t>
            </a:r>
          </a:p>
        </p:txBody>
      </p:sp>
      <p:sp>
        <p:nvSpPr>
          <p:cNvPr id="294" name="Shape 29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2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8" name="Shape 2218"/>
        <p:cNvGrpSpPr/>
        <p:nvPr/>
      </p:nvGrpSpPr>
      <p:grpSpPr>
        <a:xfrm>
          <a:off x="0" y="0"/>
          <a:ext cx="0" cy="0"/>
          <a:chOff x="0" y="0"/>
          <a:chExt cx="0" cy="0"/>
        </a:xfrm>
      </p:grpSpPr>
      <p:sp>
        <p:nvSpPr>
          <p:cNvPr id="2219" name="Shape 221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Procedural Level Generation</a:t>
            </a:r>
          </a:p>
        </p:txBody>
      </p:sp>
      <p:sp>
        <p:nvSpPr>
          <p:cNvPr id="2220" name="Shape 222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4" name="Shape 2224"/>
        <p:cNvGrpSpPr/>
        <p:nvPr/>
      </p:nvGrpSpPr>
      <p:grpSpPr>
        <a:xfrm>
          <a:off x="0" y="0"/>
          <a:ext cx="0" cy="0"/>
          <a:chOff x="0" y="0"/>
          <a:chExt cx="0" cy="0"/>
        </a:xfrm>
      </p:grpSpPr>
      <p:sp>
        <p:nvSpPr>
          <p:cNvPr id="2225" name="Shape 222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226" name="Shape 222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Importing asset pack.</a:t>
            </a:r>
          </a:p>
          <a:p>
            <a:pPr indent="-800100" lvl="0" marL="914400" rtl="0">
              <a:spcBef>
                <a:spcPts val="0"/>
              </a:spcBef>
              <a:spcAft>
                <a:spcPts val="0"/>
              </a:spcAft>
            </a:pPr>
            <a:r>
              <a:rPr lang="en-GB"/>
              <a:t>Introduction to procedural terrain.</a:t>
            </a:r>
          </a:p>
          <a:p>
            <a:pPr indent="-800100" lvl="0" marL="914400" rtl="0">
              <a:spcBef>
                <a:spcPts val="0"/>
              </a:spcBef>
              <a:spcAft>
                <a:spcPts val="0"/>
              </a:spcAft>
            </a:pPr>
            <a:r>
              <a:rPr lang="en-GB"/>
              <a:t>Creating ground mesh from BSP.</a:t>
            </a:r>
          </a:p>
          <a:p>
            <a:pPr indent="-800100" lvl="0" marL="914400" rtl="0">
              <a:spcBef>
                <a:spcPts val="0"/>
              </a:spcBef>
            </a:pPr>
            <a:r>
              <a:rPr lang="en-GB"/>
              <a:t>Challenge: creating spawnable props.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6">
                                            <p:txEl>
                                              <p:pRg end="0" st="0"/>
                                            </p:txEl>
                                          </p:spTgt>
                                        </p:tgtEl>
                                        <p:attrNameLst>
                                          <p:attrName>style.visibility</p:attrName>
                                        </p:attrNameLst>
                                      </p:cBhvr>
                                      <p:to>
                                        <p:strVal val="visible"/>
                                      </p:to>
                                    </p:set>
                                    <p:animEffect filter="fade" transition="in">
                                      <p:cBhvr>
                                        <p:cTn dur="1000"/>
                                        <p:tgtEl>
                                          <p:spTgt spid="222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6">
                                            <p:txEl>
                                              <p:pRg end="1" st="1"/>
                                            </p:txEl>
                                          </p:spTgt>
                                        </p:tgtEl>
                                        <p:attrNameLst>
                                          <p:attrName>style.visibility</p:attrName>
                                        </p:attrNameLst>
                                      </p:cBhvr>
                                      <p:to>
                                        <p:strVal val="visible"/>
                                      </p:to>
                                    </p:set>
                                    <p:animEffect filter="fade" transition="in">
                                      <p:cBhvr>
                                        <p:cTn dur="1000"/>
                                        <p:tgtEl>
                                          <p:spTgt spid="222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6">
                                            <p:txEl>
                                              <p:pRg end="2" st="2"/>
                                            </p:txEl>
                                          </p:spTgt>
                                        </p:tgtEl>
                                        <p:attrNameLst>
                                          <p:attrName>style.visibility</p:attrName>
                                        </p:attrNameLst>
                                      </p:cBhvr>
                                      <p:to>
                                        <p:strVal val="visible"/>
                                      </p:to>
                                    </p:set>
                                    <p:animEffect filter="fade" transition="in">
                                      <p:cBhvr>
                                        <p:cTn dur="1000"/>
                                        <p:tgtEl>
                                          <p:spTgt spid="222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6">
                                            <p:txEl>
                                              <p:pRg end="3" st="3"/>
                                            </p:txEl>
                                          </p:spTgt>
                                        </p:tgtEl>
                                        <p:attrNameLst>
                                          <p:attrName>style.visibility</p:attrName>
                                        </p:attrNameLst>
                                      </p:cBhvr>
                                      <p:to>
                                        <p:strVal val="visible"/>
                                      </p:to>
                                    </p:set>
                                    <p:animEffect filter="fade" transition="in">
                                      <p:cBhvr>
                                        <p:cTn dur="1000"/>
                                        <p:tgtEl>
                                          <p:spTgt spid="222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0" name="Shape 2230"/>
        <p:cNvGrpSpPr/>
        <p:nvPr/>
      </p:nvGrpSpPr>
      <p:grpSpPr>
        <a:xfrm>
          <a:off x="0" y="0"/>
          <a:ext cx="0" cy="0"/>
          <a:chOff x="0" y="0"/>
          <a:chExt cx="0" cy="0"/>
        </a:xfrm>
      </p:grpSpPr>
      <p:sp>
        <p:nvSpPr>
          <p:cNvPr id="2231" name="Shape 2231"/>
          <p:cNvSpPr txBox="1"/>
          <p:nvPr>
            <p:ph type="title"/>
          </p:nvPr>
        </p:nvSpPr>
        <p:spPr>
          <a:xfrm>
            <a:off x="1282950" y="2305001"/>
            <a:ext cx="5240700" cy="1466100"/>
          </a:xfrm>
          <a:prstGeom prst="rect">
            <a:avLst/>
          </a:prstGeom>
        </p:spPr>
        <p:txBody>
          <a:bodyPr anchorCtr="0" anchor="t" bIns="68550" lIns="68550" rIns="68550" wrap="square" tIns="68550">
            <a:noAutofit/>
          </a:bodyPr>
          <a:lstStyle/>
          <a:p>
            <a:pPr lvl="0" rtl="0" algn="ctr">
              <a:spcBef>
                <a:spcPts val="0"/>
              </a:spcBef>
              <a:buNone/>
            </a:pPr>
            <a:r>
              <a:rPr lang="en-GB"/>
              <a:t>Generate</a:t>
            </a:r>
          </a:p>
        </p:txBody>
      </p:sp>
      <p:sp>
        <p:nvSpPr>
          <p:cNvPr id="2232" name="Shape 2232"/>
          <p:cNvSpPr txBox="1"/>
          <p:nvPr>
            <p:ph type="title"/>
          </p:nvPr>
        </p:nvSpPr>
        <p:spPr>
          <a:xfrm>
            <a:off x="6523650" y="2305001"/>
            <a:ext cx="5240700" cy="1466100"/>
          </a:xfrm>
          <a:prstGeom prst="rect">
            <a:avLst/>
          </a:prstGeom>
        </p:spPr>
        <p:txBody>
          <a:bodyPr anchorCtr="0" anchor="ctr" bIns="68550" lIns="68550" rIns="68550" wrap="square" tIns="68550">
            <a:noAutofit/>
          </a:bodyPr>
          <a:lstStyle/>
          <a:p>
            <a:pPr lvl="0" rtl="0" algn="ctr">
              <a:spcBef>
                <a:spcPts val="0"/>
              </a:spcBef>
              <a:buNone/>
            </a:pPr>
            <a:r>
              <a:rPr i="1" lang="en-GB" sz="4800">
                <a:solidFill>
                  <a:srgbClr val="FFFF00"/>
                </a:solidFill>
              </a:rPr>
              <a:t>VS</a:t>
            </a:r>
          </a:p>
        </p:txBody>
      </p:sp>
      <p:sp>
        <p:nvSpPr>
          <p:cNvPr id="2233" name="Shape 2233"/>
          <p:cNvSpPr txBox="1"/>
          <p:nvPr>
            <p:ph type="title"/>
          </p:nvPr>
        </p:nvSpPr>
        <p:spPr>
          <a:xfrm>
            <a:off x="13038700" y="2305000"/>
            <a:ext cx="2907300" cy="1466100"/>
          </a:xfrm>
          <a:prstGeom prst="rect">
            <a:avLst/>
          </a:prstGeom>
        </p:spPr>
        <p:txBody>
          <a:bodyPr anchorCtr="0" anchor="t" bIns="68550" lIns="68550" rIns="68550" wrap="square" tIns="68550">
            <a:noAutofit/>
          </a:bodyPr>
          <a:lstStyle/>
          <a:p>
            <a:pPr lvl="0" algn="ctr">
              <a:spcBef>
                <a:spcPts val="0"/>
              </a:spcBef>
              <a:buNone/>
            </a:pPr>
            <a:r>
              <a:rPr lang="en-GB"/>
              <a:t>Test</a:t>
            </a:r>
          </a:p>
          <a:p>
            <a:pPr lvl="0" rtl="0" algn="r">
              <a:spcBef>
                <a:spcPts val="0"/>
              </a:spcBef>
              <a:buNone/>
            </a:pPr>
            <a:r>
              <a:t/>
            </a:r>
            <a:endParaRPr/>
          </a:p>
        </p:txBody>
      </p:sp>
      <p:cxnSp>
        <p:nvCxnSpPr>
          <p:cNvPr id="2234" name="Shape 2234"/>
          <p:cNvCxnSpPr/>
          <p:nvPr/>
        </p:nvCxnSpPr>
        <p:spPr>
          <a:xfrm>
            <a:off x="2406000" y="5516700"/>
            <a:ext cx="12677700" cy="0"/>
          </a:xfrm>
          <a:prstGeom prst="straightConnector1">
            <a:avLst/>
          </a:prstGeom>
          <a:noFill/>
          <a:ln cap="flat" cmpd="sng" w="152400">
            <a:solidFill>
              <a:srgbClr val="FFFFFF"/>
            </a:solidFill>
            <a:prstDash val="solid"/>
            <a:round/>
            <a:headEnd len="lg" w="lg" type="oval"/>
            <a:tailEnd len="lg" w="lg" type="oval"/>
          </a:ln>
        </p:spPr>
      </p:cxnSp>
      <p:sp>
        <p:nvSpPr>
          <p:cNvPr id="2235" name="Shape 2235"/>
          <p:cNvSpPr txBox="1"/>
          <p:nvPr/>
        </p:nvSpPr>
        <p:spPr>
          <a:xfrm>
            <a:off x="1947225" y="3771100"/>
            <a:ext cx="3139200" cy="1183200"/>
          </a:xfrm>
          <a:prstGeom prst="rect">
            <a:avLst/>
          </a:prstGeom>
          <a:noFill/>
          <a:ln>
            <a:noFill/>
          </a:ln>
        </p:spPr>
        <p:txBody>
          <a:bodyPr anchorCtr="0" anchor="t" bIns="91425" lIns="91425" rIns="91425" wrap="square" tIns="91425">
            <a:noAutofit/>
          </a:bodyPr>
          <a:lstStyle/>
          <a:p>
            <a:pPr lvl="0">
              <a:spcBef>
                <a:spcPts val="0"/>
              </a:spcBef>
              <a:buNone/>
            </a:pPr>
            <a:r>
              <a:rPr b="1" lang="en-GB" sz="3000">
                <a:solidFill>
                  <a:srgbClr val="FFFFFF"/>
                </a:solidFill>
              </a:rPr>
              <a:t>Perlin noise,</a:t>
            </a:r>
          </a:p>
          <a:p>
            <a:pPr lvl="0">
              <a:spcBef>
                <a:spcPts val="0"/>
              </a:spcBef>
              <a:buNone/>
            </a:pPr>
            <a:r>
              <a:rPr b="1" lang="en-GB" sz="3000">
                <a:solidFill>
                  <a:srgbClr val="FFFFFF"/>
                </a:solidFill>
              </a:rPr>
              <a:t>Fractal terrain</a:t>
            </a:r>
          </a:p>
        </p:txBody>
      </p:sp>
      <p:sp>
        <p:nvSpPr>
          <p:cNvPr id="2236" name="Shape 2236"/>
          <p:cNvSpPr txBox="1"/>
          <p:nvPr/>
        </p:nvSpPr>
        <p:spPr>
          <a:xfrm>
            <a:off x="13429900" y="3771100"/>
            <a:ext cx="2124900" cy="1183200"/>
          </a:xfrm>
          <a:prstGeom prst="rect">
            <a:avLst/>
          </a:prstGeom>
          <a:noFill/>
          <a:ln>
            <a:noFill/>
          </a:ln>
        </p:spPr>
        <p:txBody>
          <a:bodyPr anchorCtr="0" anchor="t" bIns="91425" lIns="91425" rIns="91425" wrap="square" tIns="91425">
            <a:noAutofit/>
          </a:bodyPr>
          <a:lstStyle/>
          <a:p>
            <a:pPr lvl="0" rtl="0">
              <a:spcBef>
                <a:spcPts val="0"/>
              </a:spcBef>
              <a:buNone/>
            </a:pPr>
            <a:r>
              <a:t/>
            </a:r>
            <a:endParaRPr sz="2400">
              <a:solidFill>
                <a:srgbClr val="FF0000"/>
              </a:solidFill>
            </a:endParaRPr>
          </a:p>
        </p:txBody>
      </p:sp>
      <p:pic>
        <p:nvPicPr>
          <p:cNvPr descr="Infinite-Monkey-Theorem" id="2237" name="Shape 2237"/>
          <p:cNvPicPr preferRelativeResize="0"/>
          <p:nvPr/>
        </p:nvPicPr>
        <p:blipFill>
          <a:blip r:embed="rId3">
            <a:alphaModFix/>
          </a:blip>
          <a:stretch>
            <a:fillRect/>
          </a:stretch>
        </p:blipFill>
        <p:spPr>
          <a:xfrm>
            <a:off x="13237375" y="6510315"/>
            <a:ext cx="2907300" cy="1915861"/>
          </a:xfrm>
          <a:prstGeom prst="rect">
            <a:avLst/>
          </a:prstGeom>
          <a:noFill/>
          <a:ln>
            <a:noFill/>
          </a:ln>
        </p:spPr>
      </p:pic>
      <p:pic>
        <p:nvPicPr>
          <p:cNvPr descr="Einstein in 1947" id="2238" name="Shape 2238"/>
          <p:cNvPicPr preferRelativeResize="0"/>
          <p:nvPr/>
        </p:nvPicPr>
        <p:blipFill>
          <a:blip r:embed="rId4">
            <a:alphaModFix/>
          </a:blip>
          <a:stretch>
            <a:fillRect/>
          </a:stretch>
        </p:blipFill>
        <p:spPr>
          <a:xfrm>
            <a:off x="1947225" y="6293575"/>
            <a:ext cx="1762150" cy="2349353"/>
          </a:xfrm>
          <a:prstGeom prst="rect">
            <a:avLst/>
          </a:prstGeom>
          <a:noFill/>
          <a:ln>
            <a:noFill/>
          </a:ln>
        </p:spPr>
      </p:pic>
      <p:sp>
        <p:nvSpPr>
          <p:cNvPr id="2239" name="Shape 2239"/>
          <p:cNvSpPr txBox="1"/>
          <p:nvPr/>
        </p:nvSpPr>
        <p:spPr>
          <a:xfrm>
            <a:off x="12922750" y="3771100"/>
            <a:ext cx="3139200" cy="1183200"/>
          </a:xfrm>
          <a:prstGeom prst="rect">
            <a:avLst/>
          </a:prstGeom>
          <a:noFill/>
          <a:ln>
            <a:noFill/>
          </a:ln>
        </p:spPr>
        <p:txBody>
          <a:bodyPr anchorCtr="0" anchor="t" bIns="91425" lIns="91425" rIns="91425" wrap="square" tIns="91425">
            <a:noAutofit/>
          </a:bodyPr>
          <a:lstStyle/>
          <a:p>
            <a:pPr lvl="0" rtl="0">
              <a:spcBef>
                <a:spcPts val="0"/>
              </a:spcBef>
              <a:buNone/>
            </a:pPr>
            <a:r>
              <a:rPr b="1" lang="en-GB" sz="3000">
                <a:solidFill>
                  <a:srgbClr val="FFFFFF"/>
                </a:solidFill>
              </a:rPr>
              <a:t>Fitness function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7"/>
                                        </p:tgtEl>
                                        <p:attrNameLst>
                                          <p:attrName>style.visibility</p:attrName>
                                        </p:attrNameLst>
                                      </p:cBhvr>
                                      <p:to>
                                        <p:strVal val="visible"/>
                                      </p:to>
                                    </p:set>
                                    <p:animEffect filter="fade" transition="in">
                                      <p:cBhvr>
                                        <p:cTn dur="1000"/>
                                        <p:tgtEl>
                                          <p:spTgt spid="22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8"/>
                                        </p:tgtEl>
                                        <p:attrNameLst>
                                          <p:attrName>style.visibility</p:attrName>
                                        </p:attrNameLst>
                                      </p:cBhvr>
                                      <p:to>
                                        <p:strVal val="visible"/>
                                      </p:to>
                                    </p:set>
                                    <p:animEffect filter="fade" transition="in">
                                      <p:cBhvr>
                                        <p:cTn dur="1000"/>
                                        <p:tgtEl>
                                          <p:spTgt spid="22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5"/>
                                        </p:tgtEl>
                                        <p:attrNameLst>
                                          <p:attrName>style.visibility</p:attrName>
                                        </p:attrNameLst>
                                      </p:cBhvr>
                                      <p:to>
                                        <p:strVal val="visible"/>
                                      </p:to>
                                    </p:set>
                                    <p:animEffect filter="fade" transition="in">
                                      <p:cBhvr>
                                        <p:cTn dur="1000"/>
                                        <p:tgtEl>
                                          <p:spTgt spid="2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9"/>
                                        </p:tgtEl>
                                        <p:attrNameLst>
                                          <p:attrName>style.visibility</p:attrName>
                                        </p:attrNameLst>
                                      </p:cBhvr>
                                      <p:to>
                                        <p:strVal val="visible"/>
                                      </p:to>
                                    </p:set>
                                    <p:animEffect filter="fade" transition="in">
                                      <p:cBhvr>
                                        <p:cTn dur="1000"/>
                                        <p:tgtEl>
                                          <p:spTgt spid="22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3" name="Shape 2243"/>
        <p:cNvGrpSpPr/>
        <p:nvPr/>
      </p:nvGrpSpPr>
      <p:grpSpPr>
        <a:xfrm>
          <a:off x="0" y="0"/>
          <a:ext cx="0" cy="0"/>
          <a:chOff x="0" y="0"/>
          <a:chExt cx="0" cy="0"/>
        </a:xfrm>
      </p:grpSpPr>
      <p:sp>
        <p:nvSpPr>
          <p:cNvPr id="2244" name="Shape 2244"/>
          <p:cNvSpPr/>
          <p:nvPr/>
        </p:nvSpPr>
        <p:spPr>
          <a:xfrm>
            <a:off x="6294600" y="2294100"/>
            <a:ext cx="5698800" cy="5698800"/>
          </a:xfrm>
          <a:prstGeom prst="rect">
            <a:avLst/>
          </a:prstGeom>
          <a:solidFill>
            <a:srgbClr val="85200C"/>
          </a:solidFill>
          <a:ln>
            <a:noFill/>
          </a:ln>
        </p:spPr>
        <p:txBody>
          <a:bodyPr anchorCtr="0" anchor="ctr" bIns="91425" lIns="91425" rIns="91425" wrap="square" tIns="91425">
            <a:noAutofit/>
          </a:bodyPr>
          <a:lstStyle/>
          <a:p>
            <a:pPr lvl="0">
              <a:spcBef>
                <a:spcPts val="0"/>
              </a:spcBef>
              <a:buNone/>
            </a:pPr>
            <a:r>
              <a:t/>
            </a:r>
            <a:endParaRPr/>
          </a:p>
        </p:txBody>
      </p:sp>
      <p:sp>
        <p:nvSpPr>
          <p:cNvPr id="2245" name="Shape 2245"/>
          <p:cNvSpPr/>
          <p:nvPr/>
        </p:nvSpPr>
        <p:spPr>
          <a:xfrm>
            <a:off x="6294600" y="2294100"/>
            <a:ext cx="192300" cy="5698800"/>
          </a:xfrm>
          <a:prstGeom prst="rect">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2246" name="Shape 2246"/>
          <p:cNvSpPr/>
          <p:nvPr/>
        </p:nvSpPr>
        <p:spPr>
          <a:xfrm>
            <a:off x="11801100" y="2294100"/>
            <a:ext cx="192300" cy="5698800"/>
          </a:xfrm>
          <a:prstGeom prst="rect">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2247" name="Shape 2247"/>
          <p:cNvSpPr/>
          <p:nvPr/>
        </p:nvSpPr>
        <p:spPr>
          <a:xfrm>
            <a:off x="6486900" y="2294100"/>
            <a:ext cx="5314200" cy="180000"/>
          </a:xfrm>
          <a:prstGeom prst="rect">
            <a:avLst/>
          </a:prstGeom>
          <a:solidFill>
            <a:srgbClr val="6AA84F"/>
          </a:solidFill>
          <a:ln>
            <a:noFill/>
          </a:ln>
        </p:spPr>
        <p:txBody>
          <a:bodyPr anchorCtr="0" anchor="ctr" bIns="91425" lIns="91425" rIns="91425" wrap="square" tIns="91425">
            <a:noAutofit/>
          </a:bodyPr>
          <a:lstStyle/>
          <a:p>
            <a:pPr lvl="0">
              <a:spcBef>
                <a:spcPts val="0"/>
              </a:spcBef>
              <a:buNone/>
            </a:pPr>
            <a:r>
              <a:t/>
            </a:r>
            <a:endParaRPr/>
          </a:p>
        </p:txBody>
      </p:sp>
      <p:sp>
        <p:nvSpPr>
          <p:cNvPr id="2248" name="Shape 2248"/>
          <p:cNvSpPr/>
          <p:nvPr/>
        </p:nvSpPr>
        <p:spPr>
          <a:xfrm>
            <a:off x="6486900" y="7812900"/>
            <a:ext cx="5314200" cy="180000"/>
          </a:xfrm>
          <a:prstGeom prst="rect">
            <a:avLst/>
          </a:prstGeom>
          <a:solidFill>
            <a:srgbClr val="CC0000"/>
          </a:solidFill>
          <a:ln>
            <a:noFill/>
          </a:ln>
        </p:spPr>
        <p:txBody>
          <a:bodyPr anchorCtr="0" anchor="ctr" bIns="91425" lIns="91425" rIns="91425" wrap="square" tIns="91425">
            <a:noAutofit/>
          </a:bodyPr>
          <a:lstStyle/>
          <a:p>
            <a:pPr lvl="0">
              <a:spcBef>
                <a:spcPts val="0"/>
              </a:spcBef>
              <a:buNone/>
            </a:pPr>
            <a:r>
              <a:t/>
            </a:r>
            <a:endParaRPr/>
          </a:p>
        </p:txBody>
      </p:sp>
      <p:sp>
        <p:nvSpPr>
          <p:cNvPr id="2249" name="Shape 2249"/>
          <p:cNvSpPr/>
          <p:nvPr/>
        </p:nvSpPr>
        <p:spPr>
          <a:xfrm>
            <a:off x="6933725" y="3476225"/>
            <a:ext cx="1907700" cy="1907700"/>
          </a:xfrm>
          <a:prstGeom prst="ellipse">
            <a:avLst/>
          </a:prstGeom>
          <a:noFill/>
          <a:ln cap="flat" cmpd="sng" w="152400">
            <a:solidFill>
              <a:srgbClr val="00FF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250" name="Shape 2250"/>
          <p:cNvSpPr/>
          <p:nvPr/>
        </p:nvSpPr>
        <p:spPr>
          <a:xfrm>
            <a:off x="7573625" y="4116125"/>
            <a:ext cx="627900" cy="627900"/>
          </a:xfrm>
          <a:prstGeom prst="mathMultiply">
            <a:avLst>
              <a:gd fmla="val 23520" name="adj1"/>
            </a:avLst>
          </a:prstGeom>
          <a:solidFill>
            <a:srgbClr val="FF0000"/>
          </a:solidFill>
          <a:ln>
            <a:noFill/>
          </a:ln>
        </p:spPr>
        <p:txBody>
          <a:bodyPr anchorCtr="0" anchor="ctr" bIns="91425" lIns="91425" rIns="91425" wrap="square" tIns="91425">
            <a:noAutofit/>
          </a:bodyPr>
          <a:lstStyle/>
          <a:p>
            <a:pPr lvl="0">
              <a:spcBef>
                <a:spcPts val="0"/>
              </a:spcBef>
              <a:buNone/>
            </a:pPr>
            <a:r>
              <a:t/>
            </a:r>
            <a:endParaRPr/>
          </a:p>
        </p:txBody>
      </p:sp>
      <p:pic>
        <p:nvPicPr>
          <p:cNvPr descr="png clipping rock graphics ..." id="2251" name="Shape 2251"/>
          <p:cNvPicPr preferRelativeResize="0"/>
          <p:nvPr/>
        </p:nvPicPr>
        <p:blipFill>
          <a:blip r:embed="rId3">
            <a:alphaModFix/>
          </a:blip>
          <a:stretch>
            <a:fillRect/>
          </a:stretch>
        </p:blipFill>
        <p:spPr>
          <a:xfrm>
            <a:off x="6933727" y="3476213"/>
            <a:ext cx="1907700" cy="1627421"/>
          </a:xfrm>
          <a:prstGeom prst="rect">
            <a:avLst/>
          </a:prstGeom>
          <a:noFill/>
          <a:ln>
            <a:noFill/>
          </a:ln>
        </p:spPr>
      </p:pic>
      <p:sp>
        <p:nvSpPr>
          <p:cNvPr id="2252" name="Shape 2252"/>
          <p:cNvSpPr/>
          <p:nvPr/>
        </p:nvSpPr>
        <p:spPr>
          <a:xfrm>
            <a:off x="9367413" y="4990150"/>
            <a:ext cx="1907700" cy="1907700"/>
          </a:xfrm>
          <a:prstGeom prst="ellipse">
            <a:avLst/>
          </a:prstGeom>
          <a:noFill/>
          <a:ln cap="flat" cmpd="sng" w="152400">
            <a:solidFill>
              <a:srgbClr val="00FF00"/>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p>
        </p:txBody>
      </p:sp>
      <p:sp>
        <p:nvSpPr>
          <p:cNvPr id="2253" name="Shape 2253"/>
          <p:cNvSpPr/>
          <p:nvPr/>
        </p:nvSpPr>
        <p:spPr>
          <a:xfrm>
            <a:off x="10007313" y="5630050"/>
            <a:ext cx="627900" cy="627900"/>
          </a:xfrm>
          <a:prstGeom prst="mathMultiply">
            <a:avLst>
              <a:gd fmla="val 23520" name="adj1"/>
            </a:avLst>
          </a:prstGeom>
          <a:solidFill>
            <a:srgbClr val="FF0000"/>
          </a:solidFill>
          <a:ln>
            <a:noFill/>
          </a:ln>
        </p:spPr>
        <p:txBody>
          <a:bodyPr anchorCtr="0" anchor="ctr" bIns="91425" lIns="91425" rIns="91425" wrap="square" tIns="91425">
            <a:noAutofit/>
          </a:bodyPr>
          <a:lstStyle/>
          <a:p>
            <a:pPr lvl="0">
              <a:spcBef>
                <a:spcPts val="0"/>
              </a:spcBef>
              <a:buNone/>
            </a:pPr>
            <a:r>
              <a:t/>
            </a:r>
            <a:endParaRPr/>
          </a:p>
        </p:txBody>
      </p:sp>
      <p:pic>
        <p:nvPicPr>
          <p:cNvPr descr="png clipping rock graphics ..." id="2254" name="Shape 2254"/>
          <p:cNvPicPr preferRelativeResize="0"/>
          <p:nvPr/>
        </p:nvPicPr>
        <p:blipFill>
          <a:blip r:embed="rId3">
            <a:alphaModFix/>
          </a:blip>
          <a:stretch>
            <a:fillRect/>
          </a:stretch>
        </p:blipFill>
        <p:spPr>
          <a:xfrm rot="5192760">
            <a:off x="9387189" y="5177588"/>
            <a:ext cx="1907700" cy="1627422"/>
          </a:xfrm>
          <a:prstGeom prst="rect">
            <a:avLst/>
          </a:prstGeom>
          <a:noFill/>
          <a:ln>
            <a:noFill/>
          </a:ln>
        </p:spPr>
      </p:pic>
      <p:sp>
        <p:nvSpPr>
          <p:cNvPr id="2255" name="Shape 2255"/>
          <p:cNvSpPr/>
          <p:nvPr/>
        </p:nvSpPr>
        <p:spPr>
          <a:xfrm>
            <a:off x="8099613" y="4189650"/>
            <a:ext cx="1907700" cy="1907700"/>
          </a:xfrm>
          <a:prstGeom prst="ellipse">
            <a:avLst/>
          </a:prstGeom>
          <a:noFill/>
          <a:ln cap="flat" cmpd="sng" w="152400">
            <a:solidFill>
              <a:srgbClr val="FF0000"/>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p>
        </p:txBody>
      </p:sp>
      <p:sp>
        <p:nvSpPr>
          <p:cNvPr id="2256" name="Shape 2256"/>
          <p:cNvSpPr/>
          <p:nvPr/>
        </p:nvSpPr>
        <p:spPr>
          <a:xfrm>
            <a:off x="8739513" y="4829550"/>
            <a:ext cx="627900" cy="627900"/>
          </a:xfrm>
          <a:prstGeom prst="mathMultiply">
            <a:avLst>
              <a:gd fmla="val 23520" name="adj1"/>
            </a:avLst>
          </a:prstGeom>
          <a:solidFill>
            <a:srgbClr val="FF0000"/>
          </a:solidFill>
          <a:ln>
            <a:noFill/>
          </a:ln>
        </p:spPr>
        <p:txBody>
          <a:bodyPr anchorCtr="0" anchor="ctr" bIns="91425" lIns="91425" rIns="91425" wrap="square" tIns="91425">
            <a:noAutofit/>
          </a:bodyPr>
          <a:lstStyle/>
          <a:p>
            <a:pPr lvl="0">
              <a:spcBef>
                <a:spcPts val="0"/>
              </a:spcBef>
              <a:buNone/>
            </a:pPr>
            <a:r>
              <a:t/>
            </a:r>
            <a:endParaRPr/>
          </a:p>
        </p:txBody>
      </p:sp>
      <p:sp>
        <p:nvSpPr>
          <p:cNvPr id="2257" name="Shape 2257"/>
          <p:cNvSpPr/>
          <p:nvPr/>
        </p:nvSpPr>
        <p:spPr>
          <a:xfrm>
            <a:off x="6973300" y="5644563"/>
            <a:ext cx="1907700" cy="1907700"/>
          </a:xfrm>
          <a:prstGeom prst="ellipse">
            <a:avLst/>
          </a:prstGeom>
          <a:noFill/>
          <a:ln cap="flat" cmpd="sng" w="152400">
            <a:solidFill>
              <a:srgbClr val="00FF00"/>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p>
        </p:txBody>
      </p:sp>
      <p:pic>
        <p:nvPicPr>
          <p:cNvPr descr="png clipping rock graphics ..." id="2258" name="Shape 2258"/>
          <p:cNvPicPr preferRelativeResize="0"/>
          <p:nvPr/>
        </p:nvPicPr>
        <p:blipFill>
          <a:blip r:embed="rId3">
            <a:alphaModFix/>
          </a:blip>
          <a:stretch>
            <a:fillRect/>
          </a:stretch>
        </p:blipFill>
        <p:spPr>
          <a:xfrm rot="5192760">
            <a:off x="7025264" y="5821463"/>
            <a:ext cx="1907700" cy="1627422"/>
          </a:xfrm>
          <a:prstGeom prst="rect">
            <a:avLst/>
          </a:prstGeom>
          <a:noFill/>
          <a:ln>
            <a:noFill/>
          </a:ln>
        </p:spPr>
      </p:pic>
      <p:sp>
        <p:nvSpPr>
          <p:cNvPr id="2259" name="Shape 2259"/>
          <p:cNvSpPr/>
          <p:nvPr/>
        </p:nvSpPr>
        <p:spPr>
          <a:xfrm>
            <a:off x="7613200" y="6284463"/>
            <a:ext cx="627900" cy="627900"/>
          </a:xfrm>
          <a:prstGeom prst="mathMultiply">
            <a:avLst>
              <a:gd fmla="val 23520" name="adj1"/>
            </a:avLst>
          </a:prstGeom>
          <a:solidFill>
            <a:srgbClr val="FF0000"/>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0"/>
                                        </p:tgtEl>
                                        <p:attrNameLst>
                                          <p:attrName>style.visibility</p:attrName>
                                        </p:attrNameLst>
                                      </p:cBhvr>
                                      <p:to>
                                        <p:strVal val="visible"/>
                                      </p:to>
                                    </p:set>
                                    <p:animEffect filter="fade" transition="in">
                                      <p:cBhvr>
                                        <p:cTn dur="1000"/>
                                        <p:tgtEl>
                                          <p:spTgt spid="22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9"/>
                                        </p:tgtEl>
                                        <p:attrNameLst>
                                          <p:attrName>style.visibility</p:attrName>
                                        </p:attrNameLst>
                                      </p:cBhvr>
                                      <p:to>
                                        <p:strVal val="visible"/>
                                      </p:to>
                                    </p:set>
                                    <p:animEffect filter="fade" transition="in">
                                      <p:cBhvr>
                                        <p:cTn dur="1000"/>
                                        <p:tgtEl>
                                          <p:spTgt spid="22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50"/>
                                        </p:tgtEl>
                                      </p:cBhvr>
                                    </p:animEffect>
                                    <p:set>
                                      <p:cBhvr>
                                        <p:cTn dur="1" fill="hold">
                                          <p:stCondLst>
                                            <p:cond delay="1000"/>
                                          </p:stCondLst>
                                        </p:cTn>
                                        <p:tgtEl>
                                          <p:spTgt spid="225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249"/>
                                        </p:tgtEl>
                                      </p:cBhvr>
                                    </p:animEffect>
                                    <p:set>
                                      <p:cBhvr>
                                        <p:cTn dur="1" fill="hold">
                                          <p:stCondLst>
                                            <p:cond delay="1000"/>
                                          </p:stCondLst>
                                        </p:cTn>
                                        <p:tgtEl>
                                          <p:spTgt spid="2249"/>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251"/>
                                        </p:tgtEl>
                                        <p:attrNameLst>
                                          <p:attrName>style.visibility</p:attrName>
                                        </p:attrNameLst>
                                      </p:cBhvr>
                                      <p:to>
                                        <p:strVal val="visible"/>
                                      </p:to>
                                    </p:set>
                                    <p:animEffect filter="fade" transition="in">
                                      <p:cBhvr>
                                        <p:cTn dur="1000"/>
                                        <p:tgtEl>
                                          <p:spTgt spid="22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3"/>
                                        </p:tgtEl>
                                        <p:attrNameLst>
                                          <p:attrName>style.visibility</p:attrName>
                                        </p:attrNameLst>
                                      </p:cBhvr>
                                      <p:to>
                                        <p:strVal val="visible"/>
                                      </p:to>
                                    </p:set>
                                    <p:animEffect filter="fade" transition="in">
                                      <p:cBhvr>
                                        <p:cTn dur="1000"/>
                                        <p:tgtEl>
                                          <p:spTgt spid="22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2"/>
                                        </p:tgtEl>
                                        <p:attrNameLst>
                                          <p:attrName>style.visibility</p:attrName>
                                        </p:attrNameLst>
                                      </p:cBhvr>
                                      <p:to>
                                        <p:strVal val="visible"/>
                                      </p:to>
                                    </p:set>
                                    <p:animEffect filter="fade" transition="in">
                                      <p:cBhvr>
                                        <p:cTn dur="1000"/>
                                        <p:tgtEl>
                                          <p:spTgt spid="22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53"/>
                                        </p:tgtEl>
                                      </p:cBhvr>
                                    </p:animEffect>
                                    <p:set>
                                      <p:cBhvr>
                                        <p:cTn dur="1" fill="hold">
                                          <p:stCondLst>
                                            <p:cond delay="1000"/>
                                          </p:stCondLst>
                                        </p:cTn>
                                        <p:tgtEl>
                                          <p:spTgt spid="225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252"/>
                                        </p:tgtEl>
                                      </p:cBhvr>
                                    </p:animEffect>
                                    <p:set>
                                      <p:cBhvr>
                                        <p:cTn dur="1" fill="hold">
                                          <p:stCondLst>
                                            <p:cond delay="1000"/>
                                          </p:stCondLst>
                                        </p:cTn>
                                        <p:tgtEl>
                                          <p:spTgt spid="2252"/>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254"/>
                                        </p:tgtEl>
                                        <p:attrNameLst>
                                          <p:attrName>style.visibility</p:attrName>
                                        </p:attrNameLst>
                                      </p:cBhvr>
                                      <p:to>
                                        <p:strVal val="visible"/>
                                      </p:to>
                                    </p:set>
                                    <p:animEffect filter="fade" transition="in">
                                      <p:cBhvr>
                                        <p:cTn dur="1000"/>
                                        <p:tgtEl>
                                          <p:spTgt spid="22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6"/>
                                        </p:tgtEl>
                                        <p:attrNameLst>
                                          <p:attrName>style.visibility</p:attrName>
                                        </p:attrNameLst>
                                      </p:cBhvr>
                                      <p:to>
                                        <p:strVal val="visible"/>
                                      </p:to>
                                    </p:set>
                                    <p:animEffect filter="fade" transition="in">
                                      <p:cBhvr>
                                        <p:cTn dur="1000"/>
                                        <p:tgtEl>
                                          <p:spTgt spid="22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5"/>
                                        </p:tgtEl>
                                        <p:attrNameLst>
                                          <p:attrName>style.visibility</p:attrName>
                                        </p:attrNameLst>
                                      </p:cBhvr>
                                      <p:to>
                                        <p:strVal val="visible"/>
                                      </p:to>
                                    </p:set>
                                    <p:animEffect filter="fade" transition="in">
                                      <p:cBhvr>
                                        <p:cTn dur="1000"/>
                                        <p:tgtEl>
                                          <p:spTgt spid="22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56"/>
                                        </p:tgtEl>
                                      </p:cBhvr>
                                    </p:animEffect>
                                    <p:set>
                                      <p:cBhvr>
                                        <p:cTn dur="1" fill="hold">
                                          <p:stCondLst>
                                            <p:cond delay="1000"/>
                                          </p:stCondLst>
                                        </p:cTn>
                                        <p:tgtEl>
                                          <p:spTgt spid="225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255"/>
                                        </p:tgtEl>
                                      </p:cBhvr>
                                    </p:animEffect>
                                    <p:set>
                                      <p:cBhvr>
                                        <p:cTn dur="1" fill="hold">
                                          <p:stCondLst>
                                            <p:cond delay="1000"/>
                                          </p:stCondLst>
                                        </p:cTn>
                                        <p:tgtEl>
                                          <p:spTgt spid="225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9"/>
                                        </p:tgtEl>
                                        <p:attrNameLst>
                                          <p:attrName>style.visibility</p:attrName>
                                        </p:attrNameLst>
                                      </p:cBhvr>
                                      <p:to>
                                        <p:strVal val="visible"/>
                                      </p:to>
                                    </p:set>
                                    <p:animEffect filter="fade" transition="in">
                                      <p:cBhvr>
                                        <p:cTn dur="1000"/>
                                        <p:tgtEl>
                                          <p:spTgt spid="22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7"/>
                                        </p:tgtEl>
                                        <p:attrNameLst>
                                          <p:attrName>style.visibility</p:attrName>
                                        </p:attrNameLst>
                                      </p:cBhvr>
                                      <p:to>
                                        <p:strVal val="visible"/>
                                      </p:to>
                                    </p:set>
                                    <p:animEffect filter="fade" transition="in">
                                      <p:cBhvr>
                                        <p:cTn dur="1000"/>
                                        <p:tgtEl>
                                          <p:spTgt spid="22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59"/>
                                        </p:tgtEl>
                                      </p:cBhvr>
                                    </p:animEffect>
                                    <p:set>
                                      <p:cBhvr>
                                        <p:cTn dur="1" fill="hold">
                                          <p:stCondLst>
                                            <p:cond delay="1000"/>
                                          </p:stCondLst>
                                        </p:cTn>
                                        <p:tgtEl>
                                          <p:spTgt spid="225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257"/>
                                        </p:tgtEl>
                                      </p:cBhvr>
                                    </p:animEffect>
                                    <p:set>
                                      <p:cBhvr>
                                        <p:cTn dur="1" fill="hold">
                                          <p:stCondLst>
                                            <p:cond delay="1000"/>
                                          </p:stCondLst>
                                        </p:cTn>
                                        <p:tgtEl>
                                          <p:spTgt spid="225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258"/>
                                        </p:tgtEl>
                                        <p:attrNameLst>
                                          <p:attrName>style.visibility</p:attrName>
                                        </p:attrNameLst>
                                      </p:cBhvr>
                                      <p:to>
                                        <p:strVal val="visible"/>
                                      </p:to>
                                    </p:set>
                                    <p:animEffect filter="fade" transition="in">
                                      <p:cBhvr>
                                        <p:cTn dur="1000"/>
                                        <p:tgtEl>
                                          <p:spTgt spid="22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3" name="Shape 2263"/>
        <p:cNvGrpSpPr/>
        <p:nvPr/>
      </p:nvGrpSpPr>
      <p:grpSpPr>
        <a:xfrm>
          <a:off x="0" y="0"/>
          <a:ext cx="0" cy="0"/>
          <a:chOff x="0" y="0"/>
          <a:chExt cx="0" cy="0"/>
        </a:xfrm>
      </p:grpSpPr>
      <p:sp>
        <p:nvSpPr>
          <p:cNvPr id="2264" name="Shape 226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Prop Blueprints</a:t>
            </a:r>
          </a:p>
        </p:txBody>
      </p:sp>
      <p:sp>
        <p:nvSpPr>
          <p:cNvPr id="2265" name="Shape 226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the asset pack or your own assets.</a:t>
            </a:r>
          </a:p>
          <a:p>
            <a:pPr indent="-800100" lvl="0" marL="914400" rtl="0">
              <a:spcBef>
                <a:spcPts val="0"/>
              </a:spcBef>
              <a:spcAft>
                <a:spcPts val="0"/>
              </a:spcAft>
            </a:pPr>
            <a:r>
              <a:rPr lang="en-GB"/>
              <a:t>Put together some actors out of meshes.</a:t>
            </a:r>
          </a:p>
          <a:p>
            <a:pPr indent="-800100" lvl="0" marL="914400" rtl="0">
              <a:spcBef>
                <a:spcPts val="0"/>
              </a:spcBef>
            </a:pPr>
            <a:r>
              <a:rPr lang="en-GB"/>
              <a:t>Ensure ground centred.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5">
                                            <p:txEl>
                                              <p:pRg end="0" st="0"/>
                                            </p:txEl>
                                          </p:spTgt>
                                        </p:tgtEl>
                                        <p:attrNameLst>
                                          <p:attrName>style.visibility</p:attrName>
                                        </p:attrNameLst>
                                      </p:cBhvr>
                                      <p:to>
                                        <p:strVal val="visible"/>
                                      </p:to>
                                    </p:set>
                                    <p:animEffect filter="fade" transition="in">
                                      <p:cBhvr>
                                        <p:cTn dur="1000"/>
                                        <p:tgtEl>
                                          <p:spTgt spid="226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5">
                                            <p:txEl>
                                              <p:pRg end="1" st="1"/>
                                            </p:txEl>
                                          </p:spTgt>
                                        </p:tgtEl>
                                        <p:attrNameLst>
                                          <p:attrName>style.visibility</p:attrName>
                                        </p:attrNameLst>
                                      </p:cBhvr>
                                      <p:to>
                                        <p:strVal val="visible"/>
                                      </p:to>
                                    </p:set>
                                    <p:animEffect filter="fade" transition="in">
                                      <p:cBhvr>
                                        <p:cTn dur="1000"/>
                                        <p:tgtEl>
                                          <p:spTgt spid="226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5">
                                            <p:txEl>
                                              <p:pRg end="2" st="2"/>
                                            </p:txEl>
                                          </p:spTgt>
                                        </p:tgtEl>
                                        <p:attrNameLst>
                                          <p:attrName>style.visibility</p:attrName>
                                        </p:attrNameLst>
                                      </p:cBhvr>
                                      <p:to>
                                        <p:strVal val="visible"/>
                                      </p:to>
                                    </p:set>
                                    <p:animEffect filter="fade" transition="in">
                                      <p:cBhvr>
                                        <p:cTn dur="1000"/>
                                        <p:tgtEl>
                                          <p:spTgt spid="226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9" name="Shape 2269"/>
        <p:cNvGrpSpPr/>
        <p:nvPr/>
      </p:nvGrpSpPr>
      <p:grpSpPr>
        <a:xfrm>
          <a:off x="0" y="0"/>
          <a:ext cx="0" cy="0"/>
          <a:chOff x="0" y="0"/>
          <a:chExt cx="0" cy="0"/>
        </a:xfrm>
      </p:grpSpPr>
      <p:sp>
        <p:nvSpPr>
          <p:cNvPr id="2270" name="Shape 227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Generating Random Numbers</a:t>
            </a:r>
          </a:p>
        </p:txBody>
      </p:sp>
      <p:sp>
        <p:nvSpPr>
          <p:cNvPr id="2271" name="Shape 227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5" name="Shape 2275"/>
        <p:cNvGrpSpPr/>
        <p:nvPr/>
      </p:nvGrpSpPr>
      <p:grpSpPr>
        <a:xfrm>
          <a:off x="0" y="0"/>
          <a:ext cx="0" cy="0"/>
          <a:chOff x="0" y="0"/>
          <a:chExt cx="0" cy="0"/>
        </a:xfrm>
      </p:grpSpPr>
      <p:sp>
        <p:nvSpPr>
          <p:cNvPr id="2276" name="Shape 227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277" name="Shape 227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Tile C++ class.</a:t>
            </a:r>
          </a:p>
          <a:p>
            <a:pPr indent="-800100" lvl="0" marL="914400" rtl="0">
              <a:spcBef>
                <a:spcPts val="0"/>
              </a:spcBef>
              <a:spcAft>
                <a:spcPts val="0"/>
              </a:spcAft>
            </a:pPr>
            <a:r>
              <a:rPr lang="en-GB"/>
              <a:t>Expose a </a:t>
            </a:r>
            <a:r>
              <a:rPr lang="en-GB">
                <a:solidFill>
                  <a:srgbClr val="FFFF00"/>
                </a:solidFill>
                <a:latin typeface="Consolas"/>
                <a:ea typeface="Consolas"/>
                <a:cs typeface="Consolas"/>
                <a:sym typeface="Consolas"/>
              </a:rPr>
              <a:t>UFunction </a:t>
            </a:r>
            <a:r>
              <a:rPr lang="en-GB"/>
              <a:t>to spawn actors.</a:t>
            </a:r>
          </a:p>
          <a:p>
            <a:pPr indent="-800100" lvl="0" marL="914400" rtl="0">
              <a:spcBef>
                <a:spcPts val="0"/>
              </a:spcBef>
              <a:spcAft>
                <a:spcPts val="0"/>
              </a:spcAft>
            </a:pPr>
            <a:r>
              <a:rPr lang="en-GB"/>
              <a:t>Functions to generate random data.</a:t>
            </a:r>
          </a:p>
          <a:p>
            <a:pPr indent="-800100" lvl="0" marL="914400" rtl="0">
              <a:spcBef>
                <a:spcPts val="0"/>
              </a:spcBef>
            </a:pPr>
            <a:r>
              <a:rPr lang="en-GB"/>
              <a:t>Challenge: generate a random spawn point.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7">
                                            <p:txEl>
                                              <p:pRg end="0" st="0"/>
                                            </p:txEl>
                                          </p:spTgt>
                                        </p:tgtEl>
                                        <p:attrNameLst>
                                          <p:attrName>style.visibility</p:attrName>
                                        </p:attrNameLst>
                                      </p:cBhvr>
                                      <p:to>
                                        <p:strVal val="visible"/>
                                      </p:to>
                                    </p:set>
                                    <p:animEffect filter="fade" transition="in">
                                      <p:cBhvr>
                                        <p:cTn dur="1000"/>
                                        <p:tgtEl>
                                          <p:spTgt spid="227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7">
                                            <p:txEl>
                                              <p:pRg end="1" st="1"/>
                                            </p:txEl>
                                          </p:spTgt>
                                        </p:tgtEl>
                                        <p:attrNameLst>
                                          <p:attrName>style.visibility</p:attrName>
                                        </p:attrNameLst>
                                      </p:cBhvr>
                                      <p:to>
                                        <p:strVal val="visible"/>
                                      </p:to>
                                    </p:set>
                                    <p:animEffect filter="fade" transition="in">
                                      <p:cBhvr>
                                        <p:cTn dur="1000"/>
                                        <p:tgtEl>
                                          <p:spTgt spid="227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7">
                                            <p:txEl>
                                              <p:pRg end="2" st="2"/>
                                            </p:txEl>
                                          </p:spTgt>
                                        </p:tgtEl>
                                        <p:attrNameLst>
                                          <p:attrName>style.visibility</p:attrName>
                                        </p:attrNameLst>
                                      </p:cBhvr>
                                      <p:to>
                                        <p:strVal val="visible"/>
                                      </p:to>
                                    </p:set>
                                    <p:animEffect filter="fade" transition="in">
                                      <p:cBhvr>
                                        <p:cTn dur="1000"/>
                                        <p:tgtEl>
                                          <p:spTgt spid="227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7">
                                            <p:txEl>
                                              <p:pRg end="3" st="3"/>
                                            </p:txEl>
                                          </p:spTgt>
                                        </p:tgtEl>
                                        <p:attrNameLst>
                                          <p:attrName>style.visibility</p:attrName>
                                        </p:attrNameLst>
                                      </p:cBhvr>
                                      <p:to>
                                        <p:strVal val="visible"/>
                                      </p:to>
                                    </p:set>
                                    <p:animEffect filter="fade" transition="in">
                                      <p:cBhvr>
                                        <p:cTn dur="1000"/>
                                        <p:tgtEl>
                                          <p:spTgt spid="227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1" name="Shape 2281"/>
        <p:cNvGrpSpPr/>
        <p:nvPr/>
      </p:nvGrpSpPr>
      <p:grpSpPr>
        <a:xfrm>
          <a:off x="0" y="0"/>
          <a:ext cx="0" cy="0"/>
          <a:chOff x="0" y="0"/>
          <a:chExt cx="0" cy="0"/>
        </a:xfrm>
      </p:grpSpPr>
      <p:sp>
        <p:nvSpPr>
          <p:cNvPr id="2282" name="Shape 228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Generate Random Spawn Points</a:t>
            </a:r>
          </a:p>
        </p:txBody>
      </p:sp>
      <p:sp>
        <p:nvSpPr>
          <p:cNvPr id="2283" name="Shape 228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Calculate the min and max points of your box.</a:t>
            </a:r>
          </a:p>
          <a:p>
            <a:pPr indent="-800100" lvl="0" marL="914400" rtl="0">
              <a:spcBef>
                <a:spcPts val="0"/>
              </a:spcBef>
              <a:spcAft>
                <a:spcPts val="0"/>
              </a:spcAft>
            </a:pPr>
            <a:r>
              <a:rPr lang="en-GB"/>
              <a:t>Generate a random location.</a:t>
            </a:r>
          </a:p>
          <a:p>
            <a:pPr indent="-800100" lvl="0" marL="914400" rtl="0">
              <a:spcBef>
                <a:spcPts val="0"/>
              </a:spcBef>
              <a:spcAft>
                <a:spcPts val="0"/>
              </a:spcAft>
            </a:pPr>
            <a:r>
              <a:rPr lang="en-GB"/>
              <a:t>Print and check the points look sane.</a:t>
            </a:r>
          </a:p>
          <a:p>
            <a:pPr indent="-800100" lvl="0" marL="914400" rtl="0">
              <a:spcBef>
                <a:spcPts val="0"/>
              </a:spcBef>
            </a:pPr>
            <a:r>
              <a:rPr lang="en-GB"/>
              <a:t>HINT: generate more than one point per call.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0" st="0"/>
                                            </p:txEl>
                                          </p:spTgt>
                                        </p:tgtEl>
                                        <p:attrNameLst>
                                          <p:attrName>style.visibility</p:attrName>
                                        </p:attrNameLst>
                                      </p:cBhvr>
                                      <p:to>
                                        <p:strVal val="visible"/>
                                      </p:to>
                                    </p:set>
                                    <p:animEffect filter="fade" transition="in">
                                      <p:cBhvr>
                                        <p:cTn dur="1000"/>
                                        <p:tgtEl>
                                          <p:spTgt spid="228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1" st="1"/>
                                            </p:txEl>
                                          </p:spTgt>
                                        </p:tgtEl>
                                        <p:attrNameLst>
                                          <p:attrName>style.visibility</p:attrName>
                                        </p:attrNameLst>
                                      </p:cBhvr>
                                      <p:to>
                                        <p:strVal val="visible"/>
                                      </p:to>
                                    </p:set>
                                    <p:animEffect filter="fade" transition="in">
                                      <p:cBhvr>
                                        <p:cTn dur="1000"/>
                                        <p:tgtEl>
                                          <p:spTgt spid="228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2" st="2"/>
                                            </p:txEl>
                                          </p:spTgt>
                                        </p:tgtEl>
                                        <p:attrNameLst>
                                          <p:attrName>style.visibility</p:attrName>
                                        </p:attrNameLst>
                                      </p:cBhvr>
                                      <p:to>
                                        <p:strVal val="visible"/>
                                      </p:to>
                                    </p:set>
                                    <p:animEffect filter="fade" transition="in">
                                      <p:cBhvr>
                                        <p:cTn dur="1000"/>
                                        <p:tgtEl>
                                          <p:spTgt spid="228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3" st="3"/>
                                            </p:txEl>
                                          </p:spTgt>
                                        </p:tgtEl>
                                        <p:attrNameLst>
                                          <p:attrName>style.visibility</p:attrName>
                                        </p:attrNameLst>
                                      </p:cBhvr>
                                      <p:to>
                                        <p:strVal val="visible"/>
                                      </p:to>
                                    </p:set>
                                    <p:animEffect filter="fade" transition="in">
                                      <p:cBhvr>
                                        <p:cTn dur="1000"/>
                                        <p:tgtEl>
                                          <p:spTgt spid="228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7" name="Shape 2287"/>
        <p:cNvGrpSpPr/>
        <p:nvPr/>
      </p:nvGrpSpPr>
      <p:grpSpPr>
        <a:xfrm>
          <a:off x="0" y="0"/>
          <a:ext cx="0" cy="0"/>
          <a:chOff x="0" y="0"/>
          <a:chExt cx="0" cy="0"/>
        </a:xfrm>
      </p:grpSpPr>
      <p:sp>
        <p:nvSpPr>
          <p:cNvPr id="2288" name="Shape 228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Spawning Actors in the Tile</a:t>
            </a:r>
          </a:p>
        </p:txBody>
      </p:sp>
      <p:sp>
        <p:nvSpPr>
          <p:cNvPr id="2289" name="Shape 228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3" name="Shape 2293"/>
        <p:cNvGrpSpPr/>
        <p:nvPr/>
      </p:nvGrpSpPr>
      <p:grpSpPr>
        <a:xfrm>
          <a:off x="0" y="0"/>
          <a:ext cx="0" cy="0"/>
          <a:chOff x="0" y="0"/>
          <a:chExt cx="0" cy="0"/>
        </a:xfrm>
      </p:grpSpPr>
      <p:sp>
        <p:nvSpPr>
          <p:cNvPr id="2294" name="Shape 229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295" name="Shape 229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Spawn an actor.</a:t>
            </a:r>
          </a:p>
          <a:p>
            <a:pPr indent="-800100" lvl="0" marL="914400" rtl="0">
              <a:spcBef>
                <a:spcPts val="0"/>
              </a:spcBef>
              <a:spcAft>
                <a:spcPts val="0"/>
              </a:spcAft>
            </a:pPr>
            <a:r>
              <a:rPr lang="en-GB"/>
              <a:t>Randomise the number of actors.</a:t>
            </a:r>
          </a:p>
          <a:p>
            <a:pPr indent="-800100" lvl="0" marL="914400" rtl="0">
              <a:spcBef>
                <a:spcPts val="0"/>
              </a:spcBef>
            </a:pPr>
            <a:r>
              <a:rPr lang="en-GB"/>
              <a:t>Challenge: place the actors correctly.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5">
                                            <p:txEl>
                                              <p:pRg end="0" st="0"/>
                                            </p:txEl>
                                          </p:spTgt>
                                        </p:tgtEl>
                                        <p:attrNameLst>
                                          <p:attrName>style.visibility</p:attrName>
                                        </p:attrNameLst>
                                      </p:cBhvr>
                                      <p:to>
                                        <p:strVal val="visible"/>
                                      </p:to>
                                    </p:set>
                                    <p:animEffect filter="fade" transition="in">
                                      <p:cBhvr>
                                        <p:cTn dur="1000"/>
                                        <p:tgtEl>
                                          <p:spTgt spid="22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5">
                                            <p:txEl>
                                              <p:pRg end="1" st="1"/>
                                            </p:txEl>
                                          </p:spTgt>
                                        </p:tgtEl>
                                        <p:attrNameLst>
                                          <p:attrName>style.visibility</p:attrName>
                                        </p:attrNameLst>
                                      </p:cBhvr>
                                      <p:to>
                                        <p:strVal val="visible"/>
                                      </p:to>
                                    </p:set>
                                    <p:animEffect filter="fade" transition="in">
                                      <p:cBhvr>
                                        <p:cTn dur="1000"/>
                                        <p:tgtEl>
                                          <p:spTgt spid="229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5">
                                            <p:txEl>
                                              <p:pRg end="2" st="2"/>
                                            </p:txEl>
                                          </p:spTgt>
                                        </p:tgtEl>
                                        <p:attrNameLst>
                                          <p:attrName>style.visibility</p:attrName>
                                        </p:attrNameLst>
                                      </p:cBhvr>
                                      <p:to>
                                        <p:strVal val="visible"/>
                                      </p:to>
                                    </p:set>
                                    <p:animEffect filter="fade" transition="in">
                                      <p:cBhvr>
                                        <p:cTn dur="1000"/>
                                        <p:tgtEl>
                                          <p:spTgt spid="229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Shape 29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00" name="Shape 30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Setup a Blueprint AI controller class</a:t>
            </a:r>
          </a:p>
          <a:p>
            <a:pPr indent="-800100" lvl="0" marL="914400" rtl="0">
              <a:spcBef>
                <a:spcPts val="0"/>
              </a:spcBef>
              <a:spcAft>
                <a:spcPts val="0"/>
              </a:spcAft>
            </a:pPr>
            <a:r>
              <a:rPr lang="en-GB"/>
              <a:t>Behaviour Trees control AI execution flow</a:t>
            </a:r>
          </a:p>
          <a:p>
            <a:pPr indent="-800100" lvl="0" marL="914400" rtl="0">
              <a:spcBef>
                <a:spcPts val="0"/>
              </a:spcBef>
              <a:spcAft>
                <a:spcPts val="0"/>
              </a:spcAft>
            </a:pPr>
            <a:r>
              <a:rPr lang="en-GB"/>
              <a:t>Blackboard holds AI instance data</a:t>
            </a:r>
          </a:p>
          <a:p>
            <a:pPr indent="-800100" lvl="0" marL="914400" rtl="0">
              <a:spcBef>
                <a:spcPts val="0"/>
              </a:spcBef>
              <a:spcAft>
                <a:spcPts val="0"/>
              </a:spcAft>
            </a:pPr>
            <a:r>
              <a:rPr lang="en-GB"/>
              <a:t>How to associate a behaviour tree with an AI</a:t>
            </a:r>
          </a:p>
          <a:p>
            <a:pPr indent="-800100" lvl="0" marL="914400" rtl="0">
              <a:spcBef>
                <a:spcPts val="0"/>
              </a:spcBef>
            </a:pPr>
            <a:r>
              <a:rPr lang="en-GB"/>
              <a:t>Testing that our behavior tree is running.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0" st="0"/>
                                            </p:txEl>
                                          </p:spTgt>
                                        </p:tgtEl>
                                        <p:attrNameLst>
                                          <p:attrName>style.visibility</p:attrName>
                                        </p:attrNameLst>
                                      </p:cBhvr>
                                      <p:to>
                                        <p:strVal val="visible"/>
                                      </p:to>
                                    </p:set>
                                    <p:animEffect filter="fade" transition="in">
                                      <p:cBhvr>
                                        <p:cTn dur="1000"/>
                                        <p:tgtEl>
                                          <p:spTgt spid="30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1" st="1"/>
                                            </p:txEl>
                                          </p:spTgt>
                                        </p:tgtEl>
                                        <p:attrNameLst>
                                          <p:attrName>style.visibility</p:attrName>
                                        </p:attrNameLst>
                                      </p:cBhvr>
                                      <p:to>
                                        <p:strVal val="visible"/>
                                      </p:to>
                                    </p:set>
                                    <p:animEffect filter="fade" transition="in">
                                      <p:cBhvr>
                                        <p:cTn dur="1000"/>
                                        <p:tgtEl>
                                          <p:spTgt spid="30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2" st="2"/>
                                            </p:txEl>
                                          </p:spTgt>
                                        </p:tgtEl>
                                        <p:attrNameLst>
                                          <p:attrName>style.visibility</p:attrName>
                                        </p:attrNameLst>
                                      </p:cBhvr>
                                      <p:to>
                                        <p:strVal val="visible"/>
                                      </p:to>
                                    </p:set>
                                    <p:animEffect filter="fade" transition="in">
                                      <p:cBhvr>
                                        <p:cTn dur="1000"/>
                                        <p:tgtEl>
                                          <p:spTgt spid="30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3" st="3"/>
                                            </p:txEl>
                                          </p:spTgt>
                                        </p:tgtEl>
                                        <p:attrNameLst>
                                          <p:attrName>style.visibility</p:attrName>
                                        </p:attrNameLst>
                                      </p:cBhvr>
                                      <p:to>
                                        <p:strVal val="visible"/>
                                      </p:to>
                                    </p:set>
                                    <p:animEffect filter="fade" transition="in">
                                      <p:cBhvr>
                                        <p:cTn dur="1000"/>
                                        <p:tgtEl>
                                          <p:spTgt spid="30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4" st="4"/>
                                            </p:txEl>
                                          </p:spTgt>
                                        </p:tgtEl>
                                        <p:attrNameLst>
                                          <p:attrName>style.visibility</p:attrName>
                                        </p:attrNameLst>
                                      </p:cBhvr>
                                      <p:to>
                                        <p:strVal val="visible"/>
                                      </p:to>
                                    </p:set>
                                    <p:animEffect filter="fade" transition="in">
                                      <p:cBhvr>
                                        <p:cTn dur="1000"/>
                                        <p:tgtEl>
                                          <p:spTgt spid="30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9" name="Shape 2299"/>
        <p:cNvGrpSpPr/>
        <p:nvPr/>
      </p:nvGrpSpPr>
      <p:grpSpPr>
        <a:xfrm>
          <a:off x="0" y="0"/>
          <a:ext cx="0" cy="0"/>
          <a:chOff x="0" y="0"/>
          <a:chExt cx="0" cy="0"/>
        </a:xfrm>
      </p:grpSpPr>
      <p:sp>
        <p:nvSpPr>
          <p:cNvPr id="2300" name="Shape 230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Position the Actors</a:t>
            </a:r>
          </a:p>
        </p:txBody>
      </p:sp>
      <p:sp>
        <p:nvSpPr>
          <p:cNvPr id="2301" name="Shape 230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Put the actors at the correct position.</a:t>
            </a:r>
          </a:p>
          <a:p>
            <a:pPr indent="-800100" lvl="0" marL="914400" rtl="0">
              <a:spcBef>
                <a:spcPts val="0"/>
              </a:spcBef>
              <a:spcAft>
                <a:spcPts val="0"/>
              </a:spcAft>
            </a:pPr>
            <a:r>
              <a:rPr lang="en-GB"/>
              <a:t>Attach the actors to the Tile.</a:t>
            </a:r>
          </a:p>
          <a:p>
            <a:pPr indent="-800100" lvl="0" marL="914400" rtl="0">
              <a:spcBef>
                <a:spcPts val="0"/>
              </a:spcBef>
              <a:spcAft>
                <a:spcPts val="0"/>
              </a:spcAft>
            </a:pPr>
            <a:r>
              <a:rPr lang="en-GB"/>
              <a:t>Ensure that they are on the floor.</a:t>
            </a:r>
          </a:p>
          <a:p>
            <a:pPr indent="-800100" lvl="0" marL="914400" rtl="0">
              <a:spcBef>
                <a:spcPts val="0"/>
              </a:spcBef>
            </a:pPr>
            <a:r>
              <a:rPr lang="en-GB"/>
              <a:t>Spawn all your Blueprints.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1">
                                            <p:txEl>
                                              <p:pRg end="0" st="0"/>
                                            </p:txEl>
                                          </p:spTgt>
                                        </p:tgtEl>
                                        <p:attrNameLst>
                                          <p:attrName>style.visibility</p:attrName>
                                        </p:attrNameLst>
                                      </p:cBhvr>
                                      <p:to>
                                        <p:strVal val="visible"/>
                                      </p:to>
                                    </p:set>
                                    <p:animEffect filter="fade" transition="in">
                                      <p:cBhvr>
                                        <p:cTn dur="1000"/>
                                        <p:tgtEl>
                                          <p:spTgt spid="23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1">
                                            <p:txEl>
                                              <p:pRg end="1" st="1"/>
                                            </p:txEl>
                                          </p:spTgt>
                                        </p:tgtEl>
                                        <p:attrNameLst>
                                          <p:attrName>style.visibility</p:attrName>
                                        </p:attrNameLst>
                                      </p:cBhvr>
                                      <p:to>
                                        <p:strVal val="visible"/>
                                      </p:to>
                                    </p:set>
                                    <p:animEffect filter="fade" transition="in">
                                      <p:cBhvr>
                                        <p:cTn dur="1000"/>
                                        <p:tgtEl>
                                          <p:spTgt spid="230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1">
                                            <p:txEl>
                                              <p:pRg end="2" st="2"/>
                                            </p:txEl>
                                          </p:spTgt>
                                        </p:tgtEl>
                                        <p:attrNameLst>
                                          <p:attrName>style.visibility</p:attrName>
                                        </p:attrNameLst>
                                      </p:cBhvr>
                                      <p:to>
                                        <p:strVal val="visible"/>
                                      </p:to>
                                    </p:set>
                                    <p:animEffect filter="fade" transition="in">
                                      <p:cBhvr>
                                        <p:cTn dur="1000"/>
                                        <p:tgtEl>
                                          <p:spTgt spid="230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1">
                                            <p:txEl>
                                              <p:pRg end="3" st="3"/>
                                            </p:txEl>
                                          </p:spTgt>
                                        </p:tgtEl>
                                        <p:attrNameLst>
                                          <p:attrName>style.visibility</p:attrName>
                                        </p:attrNameLst>
                                      </p:cBhvr>
                                      <p:to>
                                        <p:strVal val="visible"/>
                                      </p:to>
                                    </p:set>
                                    <p:animEffect filter="fade" transition="in">
                                      <p:cBhvr>
                                        <p:cTn dur="1000"/>
                                        <p:tgtEl>
                                          <p:spTgt spid="230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5" name="Shape 2305"/>
        <p:cNvGrpSpPr/>
        <p:nvPr/>
      </p:nvGrpSpPr>
      <p:grpSpPr>
        <a:xfrm>
          <a:off x="0" y="0"/>
          <a:ext cx="0" cy="0"/>
          <a:chOff x="0" y="0"/>
          <a:chExt cx="0" cy="0"/>
        </a:xfrm>
      </p:grpSpPr>
      <p:sp>
        <p:nvSpPr>
          <p:cNvPr id="2306" name="Shape 230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Sphere Casting in C++</a:t>
            </a:r>
          </a:p>
        </p:txBody>
      </p:sp>
      <p:sp>
        <p:nvSpPr>
          <p:cNvPr id="2307" name="Shape 230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1" name="Shape 2311"/>
        <p:cNvGrpSpPr/>
        <p:nvPr/>
      </p:nvGrpSpPr>
      <p:grpSpPr>
        <a:xfrm>
          <a:off x="0" y="0"/>
          <a:ext cx="0" cy="0"/>
          <a:chOff x="0" y="0"/>
          <a:chExt cx="0" cy="0"/>
        </a:xfrm>
      </p:grpSpPr>
      <p:sp>
        <p:nvSpPr>
          <p:cNvPr id="2312" name="Shape 231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313" name="Shape 231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What is a Sweep?</a:t>
            </a:r>
          </a:p>
          <a:p>
            <a:pPr indent="-800100" lvl="0" marL="914400" rtl="0">
              <a:spcBef>
                <a:spcPts val="0"/>
              </a:spcBef>
              <a:spcAft>
                <a:spcPts val="0"/>
              </a:spcAft>
            </a:pPr>
            <a:r>
              <a:rPr lang="en-GB"/>
              <a:t>How to Sphere Cast in C++.</a:t>
            </a:r>
          </a:p>
          <a:p>
            <a:pPr indent="-800100" lvl="0" marL="914400" rtl="0">
              <a:spcBef>
                <a:spcPts val="0"/>
              </a:spcBef>
            </a:pPr>
            <a:r>
              <a:rPr lang="en-GB"/>
              <a:t>Challenge: visualise the cast.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3">
                                            <p:txEl>
                                              <p:pRg end="0" st="0"/>
                                            </p:txEl>
                                          </p:spTgt>
                                        </p:tgtEl>
                                        <p:attrNameLst>
                                          <p:attrName>style.visibility</p:attrName>
                                        </p:attrNameLst>
                                      </p:cBhvr>
                                      <p:to>
                                        <p:strVal val="visible"/>
                                      </p:to>
                                    </p:set>
                                    <p:animEffect filter="fade" transition="in">
                                      <p:cBhvr>
                                        <p:cTn dur="1000"/>
                                        <p:tgtEl>
                                          <p:spTgt spid="231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3">
                                            <p:txEl>
                                              <p:pRg end="1" st="1"/>
                                            </p:txEl>
                                          </p:spTgt>
                                        </p:tgtEl>
                                        <p:attrNameLst>
                                          <p:attrName>style.visibility</p:attrName>
                                        </p:attrNameLst>
                                      </p:cBhvr>
                                      <p:to>
                                        <p:strVal val="visible"/>
                                      </p:to>
                                    </p:set>
                                    <p:animEffect filter="fade" transition="in">
                                      <p:cBhvr>
                                        <p:cTn dur="1000"/>
                                        <p:tgtEl>
                                          <p:spTgt spid="231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3">
                                            <p:txEl>
                                              <p:pRg end="2" st="2"/>
                                            </p:txEl>
                                          </p:spTgt>
                                        </p:tgtEl>
                                        <p:attrNameLst>
                                          <p:attrName>style.visibility</p:attrName>
                                        </p:attrNameLst>
                                      </p:cBhvr>
                                      <p:to>
                                        <p:strVal val="visible"/>
                                      </p:to>
                                    </p:set>
                                    <p:animEffect filter="fade" transition="in">
                                      <p:cBhvr>
                                        <p:cTn dur="1000"/>
                                        <p:tgtEl>
                                          <p:spTgt spid="231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7" name="Shape 2317"/>
        <p:cNvGrpSpPr/>
        <p:nvPr/>
      </p:nvGrpSpPr>
      <p:grpSpPr>
        <a:xfrm>
          <a:off x="0" y="0"/>
          <a:ext cx="0" cy="0"/>
          <a:chOff x="0" y="0"/>
          <a:chExt cx="0" cy="0"/>
        </a:xfrm>
      </p:grpSpPr>
      <p:sp>
        <p:nvSpPr>
          <p:cNvPr id="2318" name="Shape 231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Visualise the Cast</a:t>
            </a:r>
          </a:p>
        </p:txBody>
      </p:sp>
      <p:sp>
        <p:nvSpPr>
          <p:cNvPr id="2319" name="Shape 231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 </a:t>
            </a:r>
            <a:r>
              <a:rPr lang="en-GB">
                <a:solidFill>
                  <a:srgbClr val="FFFF00"/>
                </a:solidFill>
                <a:latin typeface="Consolas"/>
                <a:ea typeface="Consolas"/>
                <a:cs typeface="Consolas"/>
                <a:sym typeface="Consolas"/>
              </a:rPr>
              <a:t>DrawDebug </a:t>
            </a:r>
            <a:r>
              <a:rPr lang="en-GB"/>
              <a:t>method.</a:t>
            </a:r>
          </a:p>
          <a:p>
            <a:pPr indent="-800100" lvl="0" marL="914400" rtl="0">
              <a:spcBef>
                <a:spcPts val="0"/>
              </a:spcBef>
              <a:spcAft>
                <a:spcPts val="0"/>
              </a:spcAft>
            </a:pPr>
            <a:r>
              <a:rPr lang="en-GB"/>
              <a:t>Don’t forget to include.</a:t>
            </a:r>
          </a:p>
          <a:p>
            <a:pPr indent="-800100" lvl="0" marL="914400" rtl="0">
              <a:spcBef>
                <a:spcPts val="0"/>
              </a:spcBef>
              <a:spcAft>
                <a:spcPts val="0"/>
              </a:spcAft>
            </a:pPr>
            <a:r>
              <a:rPr lang="en-GB"/>
              <a:t>Green for nothing hit.</a:t>
            </a:r>
          </a:p>
          <a:p>
            <a:pPr indent="-800100" lvl="0" marL="914400" rtl="0">
              <a:spcBef>
                <a:spcPts val="0"/>
              </a:spcBef>
            </a:pPr>
            <a:r>
              <a:rPr lang="en-GB"/>
              <a:t>Red for something hit.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9">
                                            <p:txEl>
                                              <p:pRg end="0" st="0"/>
                                            </p:txEl>
                                          </p:spTgt>
                                        </p:tgtEl>
                                        <p:attrNameLst>
                                          <p:attrName>style.visibility</p:attrName>
                                        </p:attrNameLst>
                                      </p:cBhvr>
                                      <p:to>
                                        <p:strVal val="visible"/>
                                      </p:to>
                                    </p:set>
                                    <p:animEffect filter="fade" transition="in">
                                      <p:cBhvr>
                                        <p:cTn dur="1000"/>
                                        <p:tgtEl>
                                          <p:spTgt spid="23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9">
                                            <p:txEl>
                                              <p:pRg end="1" st="1"/>
                                            </p:txEl>
                                          </p:spTgt>
                                        </p:tgtEl>
                                        <p:attrNameLst>
                                          <p:attrName>style.visibility</p:attrName>
                                        </p:attrNameLst>
                                      </p:cBhvr>
                                      <p:to>
                                        <p:strVal val="visible"/>
                                      </p:to>
                                    </p:set>
                                    <p:animEffect filter="fade" transition="in">
                                      <p:cBhvr>
                                        <p:cTn dur="1000"/>
                                        <p:tgtEl>
                                          <p:spTgt spid="23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9">
                                            <p:txEl>
                                              <p:pRg end="2" st="2"/>
                                            </p:txEl>
                                          </p:spTgt>
                                        </p:tgtEl>
                                        <p:attrNameLst>
                                          <p:attrName>style.visibility</p:attrName>
                                        </p:attrNameLst>
                                      </p:cBhvr>
                                      <p:to>
                                        <p:strVal val="visible"/>
                                      </p:to>
                                    </p:set>
                                    <p:animEffect filter="fade" transition="in">
                                      <p:cBhvr>
                                        <p:cTn dur="1000"/>
                                        <p:tgtEl>
                                          <p:spTgt spid="23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9">
                                            <p:txEl>
                                              <p:pRg end="3" st="3"/>
                                            </p:txEl>
                                          </p:spTgt>
                                        </p:tgtEl>
                                        <p:attrNameLst>
                                          <p:attrName>style.visibility</p:attrName>
                                        </p:attrNameLst>
                                      </p:cBhvr>
                                      <p:to>
                                        <p:strVal val="visible"/>
                                      </p:to>
                                    </p:set>
                                    <p:animEffect filter="fade" transition="in">
                                      <p:cBhvr>
                                        <p:cTn dur="1000"/>
                                        <p:tgtEl>
                                          <p:spTgt spid="231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3" name="Shape 2323"/>
        <p:cNvGrpSpPr/>
        <p:nvPr/>
      </p:nvGrpSpPr>
      <p:grpSpPr>
        <a:xfrm>
          <a:off x="0" y="0"/>
          <a:ext cx="0" cy="0"/>
          <a:chOff x="0" y="0"/>
          <a:chExt cx="0" cy="0"/>
        </a:xfrm>
      </p:grpSpPr>
      <p:sp>
        <p:nvSpPr>
          <p:cNvPr id="2324" name="Shape 232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Configure Custom Trace Channels</a:t>
            </a:r>
          </a:p>
        </p:txBody>
      </p:sp>
      <p:sp>
        <p:nvSpPr>
          <p:cNvPr id="2325" name="Shape 232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9" name="Shape 2329"/>
        <p:cNvGrpSpPr/>
        <p:nvPr/>
      </p:nvGrpSpPr>
      <p:grpSpPr>
        <a:xfrm>
          <a:off x="0" y="0"/>
          <a:ext cx="0" cy="0"/>
          <a:chOff x="0" y="0"/>
          <a:chExt cx="0" cy="0"/>
        </a:xfrm>
      </p:grpSpPr>
      <p:sp>
        <p:nvSpPr>
          <p:cNvPr id="2330" name="Shape 233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331" name="Shape 233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Creating a Trace Channel.</a:t>
            </a:r>
          </a:p>
          <a:p>
            <a:pPr indent="-800100" lvl="0" marL="914400" rtl="0">
              <a:spcBef>
                <a:spcPts val="0"/>
              </a:spcBef>
              <a:spcAft>
                <a:spcPts val="0"/>
              </a:spcAft>
            </a:pPr>
            <a:r>
              <a:rPr lang="en-GB"/>
              <a:t>Where to configure presets.</a:t>
            </a:r>
          </a:p>
          <a:p>
            <a:pPr indent="-800100" lvl="0" marL="914400" rtl="0">
              <a:spcBef>
                <a:spcPts val="0"/>
              </a:spcBef>
            </a:pPr>
            <a:r>
              <a:rPr lang="en-GB"/>
              <a:t>Challenge: make it trace green.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1">
                                            <p:txEl>
                                              <p:pRg end="0" st="0"/>
                                            </p:txEl>
                                          </p:spTgt>
                                        </p:tgtEl>
                                        <p:attrNameLst>
                                          <p:attrName>style.visibility</p:attrName>
                                        </p:attrNameLst>
                                      </p:cBhvr>
                                      <p:to>
                                        <p:strVal val="visible"/>
                                      </p:to>
                                    </p:set>
                                    <p:animEffect filter="fade" transition="in">
                                      <p:cBhvr>
                                        <p:cTn dur="1000"/>
                                        <p:tgtEl>
                                          <p:spTgt spid="233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1">
                                            <p:txEl>
                                              <p:pRg end="1" st="1"/>
                                            </p:txEl>
                                          </p:spTgt>
                                        </p:tgtEl>
                                        <p:attrNameLst>
                                          <p:attrName>style.visibility</p:attrName>
                                        </p:attrNameLst>
                                      </p:cBhvr>
                                      <p:to>
                                        <p:strVal val="visible"/>
                                      </p:to>
                                    </p:set>
                                    <p:animEffect filter="fade" transition="in">
                                      <p:cBhvr>
                                        <p:cTn dur="1000"/>
                                        <p:tgtEl>
                                          <p:spTgt spid="233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1">
                                            <p:txEl>
                                              <p:pRg end="2" st="2"/>
                                            </p:txEl>
                                          </p:spTgt>
                                        </p:tgtEl>
                                        <p:attrNameLst>
                                          <p:attrName>style.visibility</p:attrName>
                                        </p:attrNameLst>
                                      </p:cBhvr>
                                      <p:to>
                                        <p:strVal val="visible"/>
                                      </p:to>
                                    </p:set>
                                    <p:animEffect filter="fade" transition="in">
                                      <p:cBhvr>
                                        <p:cTn dur="1000"/>
                                        <p:tgtEl>
                                          <p:spTgt spid="233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5" name="Shape 2335"/>
        <p:cNvGrpSpPr/>
        <p:nvPr/>
      </p:nvGrpSpPr>
      <p:grpSpPr>
        <a:xfrm>
          <a:off x="0" y="0"/>
          <a:ext cx="0" cy="0"/>
          <a:chOff x="0" y="0"/>
          <a:chExt cx="0" cy="0"/>
        </a:xfrm>
      </p:grpSpPr>
      <p:sp>
        <p:nvSpPr>
          <p:cNvPr id="2336" name="Shape 233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Make it Trace Green</a:t>
            </a:r>
          </a:p>
        </p:txBody>
      </p:sp>
      <p:sp>
        <p:nvSpPr>
          <p:cNvPr id="2337" name="Shape 233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Walls and barriers should block.</a:t>
            </a:r>
          </a:p>
          <a:p>
            <a:pPr indent="-800100" lvl="0" marL="914400" rtl="0">
              <a:spcBef>
                <a:spcPts val="0"/>
              </a:spcBef>
              <a:spcAft>
                <a:spcPts val="0"/>
              </a:spcAft>
            </a:pPr>
            <a:r>
              <a:rPr lang="en-GB"/>
              <a:t>Other objects should block.</a:t>
            </a:r>
          </a:p>
          <a:p>
            <a:pPr indent="-800100" lvl="0" marL="914400" rtl="0">
              <a:spcBef>
                <a:spcPts val="0"/>
              </a:spcBef>
            </a:pPr>
            <a:r>
              <a:rPr lang="en-GB"/>
              <a:t>Floor and Triggers should not block.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7">
                                            <p:txEl>
                                              <p:pRg end="0" st="0"/>
                                            </p:txEl>
                                          </p:spTgt>
                                        </p:tgtEl>
                                        <p:attrNameLst>
                                          <p:attrName>style.visibility</p:attrName>
                                        </p:attrNameLst>
                                      </p:cBhvr>
                                      <p:to>
                                        <p:strVal val="visible"/>
                                      </p:to>
                                    </p:set>
                                    <p:animEffect filter="fade" transition="in">
                                      <p:cBhvr>
                                        <p:cTn dur="1000"/>
                                        <p:tgtEl>
                                          <p:spTgt spid="23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7">
                                            <p:txEl>
                                              <p:pRg end="1" st="1"/>
                                            </p:txEl>
                                          </p:spTgt>
                                        </p:tgtEl>
                                        <p:attrNameLst>
                                          <p:attrName>style.visibility</p:attrName>
                                        </p:attrNameLst>
                                      </p:cBhvr>
                                      <p:to>
                                        <p:strVal val="visible"/>
                                      </p:to>
                                    </p:set>
                                    <p:animEffect filter="fade" transition="in">
                                      <p:cBhvr>
                                        <p:cTn dur="1000"/>
                                        <p:tgtEl>
                                          <p:spTgt spid="23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7">
                                            <p:txEl>
                                              <p:pRg end="2" st="2"/>
                                            </p:txEl>
                                          </p:spTgt>
                                        </p:tgtEl>
                                        <p:attrNameLst>
                                          <p:attrName>style.visibility</p:attrName>
                                        </p:attrNameLst>
                                      </p:cBhvr>
                                      <p:to>
                                        <p:strVal val="visible"/>
                                      </p:to>
                                    </p:set>
                                    <p:animEffect filter="fade" transition="in">
                                      <p:cBhvr>
                                        <p:cTn dur="1000"/>
                                        <p:tgtEl>
                                          <p:spTgt spid="233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1" name="Shape 2341"/>
        <p:cNvGrpSpPr/>
        <p:nvPr/>
      </p:nvGrpSpPr>
      <p:grpSpPr>
        <a:xfrm>
          <a:off x="0" y="0"/>
          <a:ext cx="0" cy="0"/>
          <a:chOff x="0" y="0"/>
          <a:chExt cx="0" cy="0"/>
        </a:xfrm>
      </p:grpSpPr>
      <p:sp>
        <p:nvSpPr>
          <p:cNvPr id="2342" name="Shape 234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Spawning into Free Space</a:t>
            </a:r>
          </a:p>
        </p:txBody>
      </p:sp>
      <p:sp>
        <p:nvSpPr>
          <p:cNvPr id="2343" name="Shape 234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7" name="Shape 2347"/>
        <p:cNvGrpSpPr/>
        <p:nvPr/>
      </p:nvGrpSpPr>
      <p:grpSpPr>
        <a:xfrm>
          <a:off x="0" y="0"/>
          <a:ext cx="0" cy="0"/>
          <a:chOff x="0" y="0"/>
          <a:chExt cx="0" cy="0"/>
        </a:xfrm>
      </p:grpSpPr>
      <p:sp>
        <p:nvSpPr>
          <p:cNvPr id="2348" name="Shape 234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349" name="Shape 234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Writing an actor spawning algorithm.</a:t>
            </a:r>
          </a:p>
          <a:p>
            <a:pPr indent="-800100" lvl="0" marL="914400" rtl="0">
              <a:spcBef>
                <a:spcPts val="0"/>
              </a:spcBef>
              <a:spcAft>
                <a:spcPts val="0"/>
              </a:spcAft>
            </a:pPr>
            <a:r>
              <a:rPr lang="en-GB"/>
              <a:t>Challenge: generate empty space.</a:t>
            </a:r>
          </a:p>
          <a:p>
            <a:pPr indent="-800100" lvl="0" marL="914400" rtl="0">
              <a:spcBef>
                <a:spcPts val="0"/>
              </a:spcBef>
            </a:pPr>
            <a:r>
              <a:rPr lang="en-GB"/>
              <a:t>Converting from local to global positions.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9">
                                            <p:txEl>
                                              <p:pRg end="0" st="0"/>
                                            </p:txEl>
                                          </p:spTgt>
                                        </p:tgtEl>
                                        <p:attrNameLst>
                                          <p:attrName>style.visibility</p:attrName>
                                        </p:attrNameLst>
                                      </p:cBhvr>
                                      <p:to>
                                        <p:strVal val="visible"/>
                                      </p:to>
                                    </p:set>
                                    <p:animEffect filter="fade" transition="in">
                                      <p:cBhvr>
                                        <p:cTn dur="1000"/>
                                        <p:tgtEl>
                                          <p:spTgt spid="234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9">
                                            <p:txEl>
                                              <p:pRg end="1" st="1"/>
                                            </p:txEl>
                                          </p:spTgt>
                                        </p:tgtEl>
                                        <p:attrNameLst>
                                          <p:attrName>style.visibility</p:attrName>
                                        </p:attrNameLst>
                                      </p:cBhvr>
                                      <p:to>
                                        <p:strVal val="visible"/>
                                      </p:to>
                                    </p:set>
                                    <p:animEffect filter="fade" transition="in">
                                      <p:cBhvr>
                                        <p:cTn dur="1000"/>
                                        <p:tgtEl>
                                          <p:spTgt spid="234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9">
                                            <p:txEl>
                                              <p:pRg end="2" st="2"/>
                                            </p:txEl>
                                          </p:spTgt>
                                        </p:tgtEl>
                                        <p:attrNameLst>
                                          <p:attrName>style.visibility</p:attrName>
                                        </p:attrNameLst>
                                      </p:cBhvr>
                                      <p:to>
                                        <p:strVal val="visible"/>
                                      </p:to>
                                    </p:set>
                                    <p:animEffect filter="fade" transition="in">
                                      <p:cBhvr>
                                        <p:cTn dur="1000"/>
                                        <p:tgtEl>
                                          <p:spTgt spid="234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3" name="Shape 2353"/>
        <p:cNvGrpSpPr/>
        <p:nvPr/>
      </p:nvGrpSpPr>
      <p:grpSpPr>
        <a:xfrm>
          <a:off x="0" y="0"/>
          <a:ext cx="0" cy="0"/>
          <a:chOff x="0" y="0"/>
          <a:chExt cx="0" cy="0"/>
        </a:xfrm>
      </p:grpSpPr>
      <p:sp>
        <p:nvSpPr>
          <p:cNvPr id="2354" name="Shape 235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Generate Empty Spaces</a:t>
            </a:r>
          </a:p>
        </p:txBody>
      </p:sp>
      <p:sp>
        <p:nvSpPr>
          <p:cNvPr id="2355" name="Shape 235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Don’t allow it to loop </a:t>
            </a:r>
            <a:r>
              <a:rPr lang="en-GB"/>
              <a:t>forever</a:t>
            </a:r>
            <a:r>
              <a:rPr lang="en-GB"/>
              <a:t>.</a:t>
            </a:r>
          </a:p>
          <a:p>
            <a:pPr indent="-800100" lvl="0" marL="914400" rtl="0">
              <a:spcBef>
                <a:spcPts val="0"/>
              </a:spcBef>
              <a:spcAft>
                <a:spcPts val="0"/>
              </a:spcAft>
            </a:pPr>
            <a:r>
              <a:rPr lang="en-GB"/>
              <a:t>It’s okay to fail.</a:t>
            </a:r>
          </a:p>
          <a:p>
            <a:pPr indent="-800100" lvl="0" marL="914400" rtl="0">
              <a:spcBef>
                <a:spcPts val="0"/>
              </a:spcBef>
            </a:pPr>
            <a:r>
              <a:rPr lang="en-GB"/>
              <a:t>Change the original pseudo code if you must.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5">
                                            <p:txEl>
                                              <p:pRg end="0" st="0"/>
                                            </p:txEl>
                                          </p:spTgt>
                                        </p:tgtEl>
                                        <p:attrNameLst>
                                          <p:attrName>style.visibility</p:attrName>
                                        </p:attrNameLst>
                                      </p:cBhvr>
                                      <p:to>
                                        <p:strVal val="visible"/>
                                      </p:to>
                                    </p:set>
                                    <p:animEffect filter="fade" transition="in">
                                      <p:cBhvr>
                                        <p:cTn dur="1000"/>
                                        <p:tgtEl>
                                          <p:spTgt spid="23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5">
                                            <p:txEl>
                                              <p:pRg end="1" st="1"/>
                                            </p:txEl>
                                          </p:spTgt>
                                        </p:tgtEl>
                                        <p:attrNameLst>
                                          <p:attrName>style.visibility</p:attrName>
                                        </p:attrNameLst>
                                      </p:cBhvr>
                                      <p:to>
                                        <p:strVal val="visible"/>
                                      </p:to>
                                    </p:set>
                                    <p:animEffect filter="fade" transition="in">
                                      <p:cBhvr>
                                        <p:cTn dur="1000"/>
                                        <p:tgtEl>
                                          <p:spTgt spid="23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5">
                                            <p:txEl>
                                              <p:pRg end="2" st="2"/>
                                            </p:txEl>
                                          </p:spTgt>
                                        </p:tgtEl>
                                        <p:attrNameLst>
                                          <p:attrName>style.visibility</p:attrName>
                                        </p:attrNameLst>
                                      </p:cBhvr>
                                      <p:to>
                                        <p:strVal val="visible"/>
                                      </p:to>
                                    </p:set>
                                    <p:animEffect filter="fade" transition="in">
                                      <p:cBhvr>
                                        <p:cTn dur="1000"/>
                                        <p:tgtEl>
                                          <p:spTgt spid="235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Shape 9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92" name="Shape 9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Welcome, fresh start, new energy</a:t>
            </a:r>
          </a:p>
          <a:p>
            <a:pPr indent="-800100" lvl="0" marL="914400" rtl="0">
              <a:spcBef>
                <a:spcPts val="0"/>
              </a:spcBef>
              <a:spcAft>
                <a:spcPts val="0"/>
              </a:spcAft>
            </a:pPr>
            <a:r>
              <a:rPr lang="en-GB"/>
              <a:t>Did you go back and modify Building Escape?</a:t>
            </a:r>
          </a:p>
          <a:p>
            <a:pPr indent="-800100" lvl="0" marL="914400" rtl="0">
              <a:spcBef>
                <a:spcPts val="0"/>
              </a:spcBef>
              <a:spcAft>
                <a:spcPts val="0"/>
              </a:spcAft>
            </a:pPr>
            <a:r>
              <a:rPr lang="en-GB"/>
              <a:t>Most ambitious section yet</a:t>
            </a:r>
          </a:p>
          <a:p>
            <a:pPr indent="-800100" lvl="0" marL="914400" rtl="0">
              <a:spcBef>
                <a:spcPts val="0"/>
              </a:spcBef>
              <a:spcAft>
                <a:spcPts val="0"/>
              </a:spcAft>
            </a:pPr>
            <a:r>
              <a:rPr lang="en-GB"/>
              <a:t>Bookmark the live Google Slides</a:t>
            </a:r>
          </a:p>
          <a:p>
            <a:pPr indent="-800100" lvl="0" marL="914400" rtl="0">
              <a:spcBef>
                <a:spcPts val="0"/>
              </a:spcBef>
              <a:spcAft>
                <a:spcPts val="0"/>
              </a:spcAft>
            </a:pPr>
            <a:r>
              <a:rPr lang="en-GB"/>
              <a:t>Comment on the slides, especially typos</a:t>
            </a:r>
          </a:p>
          <a:p>
            <a:pPr indent="-800100" lvl="0" marL="914400" rtl="0">
              <a:spcBef>
                <a:spcPts val="0"/>
              </a:spcBef>
            </a:pPr>
            <a:r>
              <a:rPr lang="en-GB"/>
              <a:t>Come say hi at community.gamedev.tv</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0" st="0"/>
                                            </p:txEl>
                                          </p:spTgt>
                                        </p:tgtEl>
                                        <p:attrNameLst>
                                          <p:attrName>style.visibility</p:attrName>
                                        </p:attrNameLst>
                                      </p:cBhvr>
                                      <p:to>
                                        <p:strVal val="visible"/>
                                      </p:to>
                                    </p:set>
                                    <p:animEffect filter="fade" transition="in">
                                      <p:cBhvr>
                                        <p:cTn dur="1000"/>
                                        <p:tgtEl>
                                          <p:spTgt spid="9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1" st="1"/>
                                            </p:txEl>
                                          </p:spTgt>
                                        </p:tgtEl>
                                        <p:attrNameLst>
                                          <p:attrName>style.visibility</p:attrName>
                                        </p:attrNameLst>
                                      </p:cBhvr>
                                      <p:to>
                                        <p:strVal val="visible"/>
                                      </p:to>
                                    </p:set>
                                    <p:animEffect filter="fade" transition="in">
                                      <p:cBhvr>
                                        <p:cTn dur="1000"/>
                                        <p:tgtEl>
                                          <p:spTgt spid="9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2" st="2"/>
                                            </p:txEl>
                                          </p:spTgt>
                                        </p:tgtEl>
                                        <p:attrNameLst>
                                          <p:attrName>style.visibility</p:attrName>
                                        </p:attrNameLst>
                                      </p:cBhvr>
                                      <p:to>
                                        <p:strVal val="visible"/>
                                      </p:to>
                                    </p:set>
                                    <p:animEffect filter="fade" transition="in">
                                      <p:cBhvr>
                                        <p:cTn dur="1000"/>
                                        <p:tgtEl>
                                          <p:spTgt spid="9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3" st="3"/>
                                            </p:txEl>
                                          </p:spTgt>
                                        </p:tgtEl>
                                        <p:attrNameLst>
                                          <p:attrName>style.visibility</p:attrName>
                                        </p:attrNameLst>
                                      </p:cBhvr>
                                      <p:to>
                                        <p:strVal val="visible"/>
                                      </p:to>
                                    </p:set>
                                    <p:animEffect filter="fade" transition="in">
                                      <p:cBhvr>
                                        <p:cTn dur="1000"/>
                                        <p:tgtEl>
                                          <p:spTgt spid="9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4" st="4"/>
                                            </p:txEl>
                                          </p:spTgt>
                                        </p:tgtEl>
                                        <p:attrNameLst>
                                          <p:attrName>style.visibility</p:attrName>
                                        </p:attrNameLst>
                                      </p:cBhvr>
                                      <p:to>
                                        <p:strVal val="visible"/>
                                      </p:to>
                                    </p:set>
                                    <p:animEffect filter="fade" transition="in">
                                      <p:cBhvr>
                                        <p:cTn dur="1000"/>
                                        <p:tgtEl>
                                          <p:spTgt spid="9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5" st="5"/>
                                            </p:txEl>
                                          </p:spTgt>
                                        </p:tgtEl>
                                        <p:attrNameLst>
                                          <p:attrName>style.visibility</p:attrName>
                                        </p:attrNameLst>
                                      </p:cBhvr>
                                      <p:to>
                                        <p:strVal val="visible"/>
                                      </p:to>
                                    </p:set>
                                    <p:animEffect filter="fade" transition="in">
                                      <p:cBhvr>
                                        <p:cTn dur="1000"/>
                                        <p:tgtEl>
                                          <p:spTgt spid="9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Shape 30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Get </a:t>
            </a:r>
            <a:r>
              <a:rPr lang="en-GB">
                <a:solidFill>
                  <a:srgbClr val="FFFF00"/>
                </a:solidFill>
                <a:latin typeface="Consolas"/>
                <a:ea typeface="Consolas"/>
                <a:cs typeface="Consolas"/>
                <a:sym typeface="Consolas"/>
              </a:rPr>
              <a:t>NPC_AI_BP</a:t>
            </a:r>
            <a:r>
              <a:rPr lang="en-GB"/>
              <a:t> Class Working</a:t>
            </a:r>
          </a:p>
        </p:txBody>
      </p:sp>
      <p:sp>
        <p:nvSpPr>
          <p:cNvPr id="306" name="Shape 30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new Blueprint class</a:t>
            </a:r>
          </a:p>
          <a:p>
            <a:pPr indent="-800100" lvl="0" marL="914400" rtl="0">
              <a:spcBef>
                <a:spcPts val="0"/>
              </a:spcBef>
              <a:spcAft>
                <a:spcPts val="0"/>
              </a:spcAft>
            </a:pPr>
            <a:r>
              <a:rPr lang="en-GB"/>
              <a:t>We can re-parent to C++ later if needed</a:t>
            </a:r>
          </a:p>
          <a:p>
            <a:pPr indent="-800100" lvl="0" marL="914400" rtl="0">
              <a:spcBef>
                <a:spcPts val="0"/>
              </a:spcBef>
              <a:spcAft>
                <a:spcPts val="0"/>
              </a:spcAft>
            </a:pPr>
            <a:r>
              <a:rPr lang="en-GB"/>
              <a:t>Make this the default class for placed AI</a:t>
            </a:r>
          </a:p>
          <a:p>
            <a:pPr indent="-800100" lvl="0" marL="914400" rtl="0">
              <a:spcBef>
                <a:spcPts val="0"/>
              </a:spcBef>
            </a:pPr>
            <a:r>
              <a:rPr lang="en-GB"/>
              <a:t>On Begin Play test by printing.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0" st="0"/>
                                            </p:txEl>
                                          </p:spTgt>
                                        </p:tgtEl>
                                        <p:attrNameLst>
                                          <p:attrName>style.visibility</p:attrName>
                                        </p:attrNameLst>
                                      </p:cBhvr>
                                      <p:to>
                                        <p:strVal val="visible"/>
                                      </p:to>
                                    </p:set>
                                    <p:animEffect filter="fade" transition="in">
                                      <p:cBhvr>
                                        <p:cTn dur="1000"/>
                                        <p:tgtEl>
                                          <p:spTgt spid="30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1" st="1"/>
                                            </p:txEl>
                                          </p:spTgt>
                                        </p:tgtEl>
                                        <p:attrNameLst>
                                          <p:attrName>style.visibility</p:attrName>
                                        </p:attrNameLst>
                                      </p:cBhvr>
                                      <p:to>
                                        <p:strVal val="visible"/>
                                      </p:to>
                                    </p:set>
                                    <p:animEffect filter="fade" transition="in">
                                      <p:cBhvr>
                                        <p:cTn dur="1000"/>
                                        <p:tgtEl>
                                          <p:spTgt spid="30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2" st="2"/>
                                            </p:txEl>
                                          </p:spTgt>
                                        </p:tgtEl>
                                        <p:attrNameLst>
                                          <p:attrName>style.visibility</p:attrName>
                                        </p:attrNameLst>
                                      </p:cBhvr>
                                      <p:to>
                                        <p:strVal val="visible"/>
                                      </p:to>
                                    </p:set>
                                    <p:animEffect filter="fade" transition="in">
                                      <p:cBhvr>
                                        <p:cTn dur="1000"/>
                                        <p:tgtEl>
                                          <p:spTgt spid="30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3" st="3"/>
                                            </p:txEl>
                                          </p:spTgt>
                                        </p:tgtEl>
                                        <p:attrNameLst>
                                          <p:attrName>style.visibility</p:attrName>
                                        </p:attrNameLst>
                                      </p:cBhvr>
                                      <p:to>
                                        <p:strVal val="visible"/>
                                      </p:to>
                                    </p:set>
                                    <p:animEffect filter="fade" transition="in">
                                      <p:cBhvr>
                                        <p:cTn dur="1000"/>
                                        <p:tgtEl>
                                          <p:spTgt spid="30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9" name="Shape 2359"/>
        <p:cNvGrpSpPr/>
        <p:nvPr/>
      </p:nvGrpSpPr>
      <p:grpSpPr>
        <a:xfrm>
          <a:off x="0" y="0"/>
          <a:ext cx="0" cy="0"/>
          <a:chOff x="0" y="0"/>
          <a:chExt cx="0" cy="0"/>
        </a:xfrm>
      </p:grpSpPr>
      <p:sp>
        <p:nvSpPr>
          <p:cNvPr id="2360" name="Shape 236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Randomising Rotation &amp; Scale</a:t>
            </a:r>
          </a:p>
        </p:txBody>
      </p:sp>
      <p:sp>
        <p:nvSpPr>
          <p:cNvPr id="2361" name="Shape 236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5" name="Shape 2365"/>
        <p:cNvGrpSpPr/>
        <p:nvPr/>
      </p:nvGrpSpPr>
      <p:grpSpPr>
        <a:xfrm>
          <a:off x="0" y="0"/>
          <a:ext cx="0" cy="0"/>
          <a:chOff x="0" y="0"/>
          <a:chExt cx="0" cy="0"/>
        </a:xfrm>
      </p:grpSpPr>
      <p:sp>
        <p:nvSpPr>
          <p:cNvPr id="2366" name="Shape 236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367" name="Shape 236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Adding randomised rotation.</a:t>
            </a:r>
          </a:p>
          <a:p>
            <a:pPr indent="-800100" lvl="0" marL="914400" rtl="0">
              <a:spcBef>
                <a:spcPts val="0"/>
              </a:spcBef>
              <a:spcAft>
                <a:spcPts val="0"/>
              </a:spcAft>
            </a:pPr>
            <a:r>
              <a:rPr lang="en-GB"/>
              <a:t>Challenge: add randomised scale.</a:t>
            </a:r>
          </a:p>
          <a:p>
            <a:pPr indent="-800100" lvl="0" marL="914400" rtl="0">
              <a:spcBef>
                <a:spcPts val="0"/>
              </a:spcBef>
            </a:pPr>
            <a:r>
              <a:rPr lang="en-GB"/>
              <a:t>Tweaking the spawn radii.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7">
                                            <p:txEl>
                                              <p:pRg end="0" st="0"/>
                                            </p:txEl>
                                          </p:spTgt>
                                        </p:tgtEl>
                                        <p:attrNameLst>
                                          <p:attrName>style.visibility</p:attrName>
                                        </p:attrNameLst>
                                      </p:cBhvr>
                                      <p:to>
                                        <p:strVal val="visible"/>
                                      </p:to>
                                    </p:set>
                                    <p:animEffect filter="fade" transition="in">
                                      <p:cBhvr>
                                        <p:cTn dur="1000"/>
                                        <p:tgtEl>
                                          <p:spTgt spid="236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7">
                                            <p:txEl>
                                              <p:pRg end="1" st="1"/>
                                            </p:txEl>
                                          </p:spTgt>
                                        </p:tgtEl>
                                        <p:attrNameLst>
                                          <p:attrName>style.visibility</p:attrName>
                                        </p:attrNameLst>
                                      </p:cBhvr>
                                      <p:to>
                                        <p:strVal val="visible"/>
                                      </p:to>
                                    </p:set>
                                    <p:animEffect filter="fade" transition="in">
                                      <p:cBhvr>
                                        <p:cTn dur="1000"/>
                                        <p:tgtEl>
                                          <p:spTgt spid="236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7">
                                            <p:txEl>
                                              <p:pRg end="2" st="2"/>
                                            </p:txEl>
                                          </p:spTgt>
                                        </p:tgtEl>
                                        <p:attrNameLst>
                                          <p:attrName>style.visibility</p:attrName>
                                        </p:attrNameLst>
                                      </p:cBhvr>
                                      <p:to>
                                        <p:strVal val="visible"/>
                                      </p:to>
                                    </p:set>
                                    <p:animEffect filter="fade" transition="in">
                                      <p:cBhvr>
                                        <p:cTn dur="1000"/>
                                        <p:tgtEl>
                                          <p:spTgt spid="236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1" name="Shape 2371"/>
        <p:cNvGrpSpPr/>
        <p:nvPr/>
      </p:nvGrpSpPr>
      <p:grpSpPr>
        <a:xfrm>
          <a:off x="0" y="0"/>
          <a:ext cx="0" cy="0"/>
          <a:chOff x="0" y="0"/>
          <a:chExt cx="0" cy="0"/>
        </a:xfrm>
      </p:grpSpPr>
      <p:sp>
        <p:nvSpPr>
          <p:cNvPr id="2372" name="Shape 237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Randomised Scale</a:t>
            </a:r>
          </a:p>
        </p:txBody>
      </p:sp>
      <p:sp>
        <p:nvSpPr>
          <p:cNvPr id="2373" name="Shape 237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Expose to the designer.</a:t>
            </a:r>
          </a:p>
          <a:p>
            <a:pPr indent="-800100" lvl="0" marL="914400" rtl="0">
              <a:spcBef>
                <a:spcPts val="0"/>
              </a:spcBef>
              <a:spcAft>
                <a:spcPts val="0"/>
              </a:spcAft>
            </a:pPr>
            <a:r>
              <a:rPr lang="en-GB"/>
              <a:t>Use a sensible default.</a:t>
            </a:r>
          </a:p>
          <a:p>
            <a:pPr indent="-800100" lvl="0" marL="914400" rtl="0">
              <a:spcBef>
                <a:spcPts val="0"/>
              </a:spcBef>
              <a:spcAft>
                <a:spcPts val="0"/>
              </a:spcAft>
            </a:pPr>
            <a:r>
              <a:rPr lang="en-GB"/>
              <a:t>Ensure scaled objects still don’t overlap.</a:t>
            </a:r>
          </a:p>
          <a:p>
            <a:pPr indent="-800100" lvl="0" marL="914400" rtl="0">
              <a:spcBef>
                <a:spcPts val="0"/>
              </a:spcBef>
            </a:pPr>
            <a:r>
              <a:rPr lang="en-GB"/>
              <a:t>Set sensible radii.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3">
                                            <p:txEl>
                                              <p:pRg end="0" st="0"/>
                                            </p:txEl>
                                          </p:spTgt>
                                        </p:tgtEl>
                                        <p:attrNameLst>
                                          <p:attrName>style.visibility</p:attrName>
                                        </p:attrNameLst>
                                      </p:cBhvr>
                                      <p:to>
                                        <p:strVal val="visible"/>
                                      </p:to>
                                    </p:set>
                                    <p:animEffect filter="fade" transition="in">
                                      <p:cBhvr>
                                        <p:cTn dur="1000"/>
                                        <p:tgtEl>
                                          <p:spTgt spid="23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3">
                                            <p:txEl>
                                              <p:pRg end="1" st="1"/>
                                            </p:txEl>
                                          </p:spTgt>
                                        </p:tgtEl>
                                        <p:attrNameLst>
                                          <p:attrName>style.visibility</p:attrName>
                                        </p:attrNameLst>
                                      </p:cBhvr>
                                      <p:to>
                                        <p:strVal val="visible"/>
                                      </p:to>
                                    </p:set>
                                    <p:animEffect filter="fade" transition="in">
                                      <p:cBhvr>
                                        <p:cTn dur="1000"/>
                                        <p:tgtEl>
                                          <p:spTgt spid="23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3">
                                            <p:txEl>
                                              <p:pRg end="2" st="2"/>
                                            </p:txEl>
                                          </p:spTgt>
                                        </p:tgtEl>
                                        <p:attrNameLst>
                                          <p:attrName>style.visibility</p:attrName>
                                        </p:attrNameLst>
                                      </p:cBhvr>
                                      <p:to>
                                        <p:strVal val="visible"/>
                                      </p:to>
                                    </p:set>
                                    <p:animEffect filter="fade" transition="in">
                                      <p:cBhvr>
                                        <p:cTn dur="1000"/>
                                        <p:tgtEl>
                                          <p:spTgt spid="237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3">
                                            <p:txEl>
                                              <p:pRg end="3" st="3"/>
                                            </p:txEl>
                                          </p:spTgt>
                                        </p:tgtEl>
                                        <p:attrNameLst>
                                          <p:attrName>style.visibility</p:attrName>
                                        </p:attrNameLst>
                                      </p:cBhvr>
                                      <p:to>
                                        <p:strVal val="visible"/>
                                      </p:to>
                                    </p:set>
                                    <p:animEffect filter="fade" transition="in">
                                      <p:cBhvr>
                                        <p:cTn dur="1000"/>
                                        <p:tgtEl>
                                          <p:spTgt spid="237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7" name="Shape 2377"/>
        <p:cNvGrpSpPr/>
        <p:nvPr/>
      </p:nvGrpSpPr>
      <p:grpSpPr>
        <a:xfrm>
          <a:off x="0" y="0"/>
          <a:ext cx="0" cy="0"/>
          <a:chOff x="0" y="0"/>
          <a:chExt cx="0" cy="0"/>
        </a:xfrm>
      </p:grpSpPr>
      <p:sp>
        <p:nvSpPr>
          <p:cNvPr id="2378" name="Shape 237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Flyweight Pattern for Foliage</a:t>
            </a:r>
          </a:p>
        </p:txBody>
      </p:sp>
      <p:sp>
        <p:nvSpPr>
          <p:cNvPr id="2379" name="Shape 237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3" name="Shape 2383"/>
        <p:cNvGrpSpPr/>
        <p:nvPr/>
      </p:nvGrpSpPr>
      <p:grpSpPr>
        <a:xfrm>
          <a:off x="0" y="0"/>
          <a:ext cx="0" cy="0"/>
          <a:chOff x="0" y="0"/>
          <a:chExt cx="0" cy="0"/>
        </a:xfrm>
      </p:grpSpPr>
      <p:sp>
        <p:nvSpPr>
          <p:cNvPr id="2384" name="Shape 238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385" name="Shape 238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Flyweight pattern for rendering</a:t>
            </a:r>
          </a:p>
          <a:p>
            <a:pPr indent="-800100" lvl="0" marL="914400" rtl="0">
              <a:spcBef>
                <a:spcPts val="0"/>
              </a:spcBef>
              <a:spcAft>
                <a:spcPts val="0"/>
              </a:spcAft>
            </a:pPr>
            <a:r>
              <a:rPr lang="en-GB"/>
              <a:t>Adding LOD for foliage.</a:t>
            </a:r>
          </a:p>
          <a:p>
            <a:pPr indent="-800100" lvl="0" marL="914400" rtl="0">
              <a:spcBef>
                <a:spcPts val="0"/>
              </a:spcBef>
              <a:spcAft>
                <a:spcPts val="0"/>
              </a:spcAft>
            </a:pPr>
            <a:r>
              <a:rPr lang="en-GB"/>
              <a:t>Challenge: spawn grass instances.</a:t>
            </a:r>
          </a:p>
          <a:p>
            <a:pPr indent="-800100" lvl="0" marL="914400" rtl="0">
              <a:spcBef>
                <a:spcPts val="0"/>
              </a:spcBef>
              <a:spcAft>
                <a:spcPts val="0"/>
              </a:spcAft>
            </a:pPr>
            <a:r>
              <a:rPr lang="en-GB"/>
              <a:t>Reviewing my code.</a:t>
            </a:r>
          </a:p>
          <a:p>
            <a:pPr indent="-800100" lvl="0" marL="914400" rtl="0">
              <a:spcBef>
                <a:spcPts val="0"/>
              </a:spcBef>
            </a:pPr>
            <a:r>
              <a:rPr lang="en-GB"/>
              <a:t>Configuring my component.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5">
                                            <p:txEl>
                                              <p:pRg end="0" st="0"/>
                                            </p:txEl>
                                          </p:spTgt>
                                        </p:tgtEl>
                                        <p:attrNameLst>
                                          <p:attrName>style.visibility</p:attrName>
                                        </p:attrNameLst>
                                      </p:cBhvr>
                                      <p:to>
                                        <p:strVal val="visible"/>
                                      </p:to>
                                    </p:set>
                                    <p:animEffect filter="fade" transition="in">
                                      <p:cBhvr>
                                        <p:cTn dur="1000"/>
                                        <p:tgtEl>
                                          <p:spTgt spid="238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5">
                                            <p:txEl>
                                              <p:pRg end="1" st="1"/>
                                            </p:txEl>
                                          </p:spTgt>
                                        </p:tgtEl>
                                        <p:attrNameLst>
                                          <p:attrName>style.visibility</p:attrName>
                                        </p:attrNameLst>
                                      </p:cBhvr>
                                      <p:to>
                                        <p:strVal val="visible"/>
                                      </p:to>
                                    </p:set>
                                    <p:animEffect filter="fade" transition="in">
                                      <p:cBhvr>
                                        <p:cTn dur="1000"/>
                                        <p:tgtEl>
                                          <p:spTgt spid="238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5">
                                            <p:txEl>
                                              <p:pRg end="2" st="2"/>
                                            </p:txEl>
                                          </p:spTgt>
                                        </p:tgtEl>
                                        <p:attrNameLst>
                                          <p:attrName>style.visibility</p:attrName>
                                        </p:attrNameLst>
                                      </p:cBhvr>
                                      <p:to>
                                        <p:strVal val="visible"/>
                                      </p:to>
                                    </p:set>
                                    <p:animEffect filter="fade" transition="in">
                                      <p:cBhvr>
                                        <p:cTn dur="1000"/>
                                        <p:tgtEl>
                                          <p:spTgt spid="238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5">
                                            <p:txEl>
                                              <p:pRg end="3" st="3"/>
                                            </p:txEl>
                                          </p:spTgt>
                                        </p:tgtEl>
                                        <p:attrNameLst>
                                          <p:attrName>style.visibility</p:attrName>
                                        </p:attrNameLst>
                                      </p:cBhvr>
                                      <p:to>
                                        <p:strVal val="visible"/>
                                      </p:to>
                                    </p:set>
                                    <p:animEffect filter="fade" transition="in">
                                      <p:cBhvr>
                                        <p:cTn dur="1000"/>
                                        <p:tgtEl>
                                          <p:spTgt spid="238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5">
                                            <p:txEl>
                                              <p:pRg end="4" st="4"/>
                                            </p:txEl>
                                          </p:spTgt>
                                        </p:tgtEl>
                                        <p:attrNameLst>
                                          <p:attrName>style.visibility</p:attrName>
                                        </p:attrNameLst>
                                      </p:cBhvr>
                                      <p:to>
                                        <p:strVal val="visible"/>
                                      </p:to>
                                    </p:set>
                                    <p:animEffect filter="fade" transition="in">
                                      <p:cBhvr>
                                        <p:cTn dur="1000"/>
                                        <p:tgtEl>
                                          <p:spTgt spid="2385">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9" name="Shape 2389"/>
        <p:cNvGrpSpPr/>
        <p:nvPr/>
      </p:nvGrpSpPr>
      <p:grpSpPr>
        <a:xfrm>
          <a:off x="0" y="0"/>
          <a:ext cx="0" cy="0"/>
          <a:chOff x="0" y="0"/>
          <a:chExt cx="0" cy="0"/>
        </a:xfrm>
      </p:grpSpPr>
      <p:sp>
        <p:nvSpPr>
          <p:cNvPr id="2390" name="Shape 239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Spawn Grass Instances</a:t>
            </a:r>
          </a:p>
        </p:txBody>
      </p:sp>
      <p:sp>
        <p:nvSpPr>
          <p:cNvPr id="2391" name="Shape 239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use of the </a:t>
            </a:r>
            <a:r>
              <a:rPr lang="en-GB">
                <a:solidFill>
                  <a:srgbClr val="FFFF00"/>
                </a:solidFill>
              </a:rPr>
              <a:t>HISMC</a:t>
            </a:r>
            <a:r>
              <a:rPr lang="en-GB">
                <a:solidFill>
                  <a:srgbClr val="FFFFFF"/>
                </a:solidFill>
              </a:rPr>
              <a:t>.</a:t>
            </a:r>
          </a:p>
          <a:p>
            <a:pPr indent="-800100" lvl="0" marL="914400" rtl="0">
              <a:spcBef>
                <a:spcPts val="0"/>
              </a:spcBef>
              <a:spcAft>
                <a:spcPts val="0"/>
              </a:spcAft>
              <a:buClr>
                <a:srgbClr val="FFFFFF"/>
              </a:buClr>
            </a:pPr>
            <a:r>
              <a:rPr lang="en-GB">
                <a:solidFill>
                  <a:srgbClr val="FFFFFF"/>
                </a:solidFill>
              </a:rPr>
              <a:t>Allow configuration of the spawn count.</a:t>
            </a:r>
          </a:p>
          <a:p>
            <a:pPr indent="-800100" lvl="0" marL="914400" rtl="0">
              <a:spcBef>
                <a:spcPts val="0"/>
              </a:spcBef>
              <a:spcAft>
                <a:spcPts val="0"/>
              </a:spcAft>
              <a:buClr>
                <a:srgbClr val="FFFFFF"/>
              </a:buClr>
            </a:pPr>
            <a:r>
              <a:rPr lang="en-GB">
                <a:solidFill>
                  <a:srgbClr val="FFFFFF"/>
                </a:solidFill>
              </a:rPr>
              <a:t>Randomise the spawn across the terrain.</a:t>
            </a:r>
          </a:p>
          <a:p>
            <a:pPr indent="-800100" lvl="0" marL="914400" rtl="0">
              <a:spcBef>
                <a:spcPts val="0"/>
              </a:spcBef>
              <a:buClr>
                <a:srgbClr val="FFFFFF"/>
              </a:buClr>
            </a:pPr>
            <a:r>
              <a:rPr lang="en-GB">
                <a:solidFill>
                  <a:srgbClr val="FFFFFF"/>
                </a:solidFill>
              </a:rPr>
              <a:t>Check your LOD.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0" st="0"/>
                                            </p:txEl>
                                          </p:spTgt>
                                        </p:tgtEl>
                                        <p:attrNameLst>
                                          <p:attrName>style.visibility</p:attrName>
                                        </p:attrNameLst>
                                      </p:cBhvr>
                                      <p:to>
                                        <p:strVal val="visible"/>
                                      </p:to>
                                    </p:set>
                                    <p:animEffect filter="fade" transition="in">
                                      <p:cBhvr>
                                        <p:cTn dur="1000"/>
                                        <p:tgtEl>
                                          <p:spTgt spid="23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1" st="1"/>
                                            </p:txEl>
                                          </p:spTgt>
                                        </p:tgtEl>
                                        <p:attrNameLst>
                                          <p:attrName>style.visibility</p:attrName>
                                        </p:attrNameLst>
                                      </p:cBhvr>
                                      <p:to>
                                        <p:strVal val="visible"/>
                                      </p:to>
                                    </p:set>
                                    <p:animEffect filter="fade" transition="in">
                                      <p:cBhvr>
                                        <p:cTn dur="1000"/>
                                        <p:tgtEl>
                                          <p:spTgt spid="23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2" st="2"/>
                                            </p:txEl>
                                          </p:spTgt>
                                        </p:tgtEl>
                                        <p:attrNameLst>
                                          <p:attrName>style.visibility</p:attrName>
                                        </p:attrNameLst>
                                      </p:cBhvr>
                                      <p:to>
                                        <p:strVal val="visible"/>
                                      </p:to>
                                    </p:set>
                                    <p:animEffect filter="fade" transition="in">
                                      <p:cBhvr>
                                        <p:cTn dur="1000"/>
                                        <p:tgtEl>
                                          <p:spTgt spid="239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3" st="3"/>
                                            </p:txEl>
                                          </p:spTgt>
                                        </p:tgtEl>
                                        <p:attrNameLst>
                                          <p:attrName>style.visibility</p:attrName>
                                        </p:attrNameLst>
                                      </p:cBhvr>
                                      <p:to>
                                        <p:strVal val="visible"/>
                                      </p:to>
                                    </p:set>
                                    <p:animEffect filter="fade" transition="in">
                                      <p:cBhvr>
                                        <p:cTn dur="1000"/>
                                        <p:tgtEl>
                                          <p:spTgt spid="239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5" name="Shape 2395"/>
        <p:cNvGrpSpPr/>
        <p:nvPr/>
      </p:nvGrpSpPr>
      <p:grpSpPr>
        <a:xfrm>
          <a:off x="0" y="0"/>
          <a:ext cx="0" cy="0"/>
          <a:chOff x="0" y="0"/>
          <a:chExt cx="0" cy="0"/>
        </a:xfrm>
      </p:grpSpPr>
      <p:sp>
        <p:nvSpPr>
          <p:cNvPr id="2396" name="Shape 239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Choosing Waypoint with EQS</a:t>
            </a:r>
          </a:p>
        </p:txBody>
      </p:sp>
      <p:sp>
        <p:nvSpPr>
          <p:cNvPr id="2397" name="Shape 239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1" name="Shape 2401"/>
        <p:cNvGrpSpPr/>
        <p:nvPr/>
      </p:nvGrpSpPr>
      <p:grpSpPr>
        <a:xfrm>
          <a:off x="0" y="0"/>
          <a:ext cx="0" cy="0"/>
          <a:chOff x="0" y="0"/>
          <a:chExt cx="0" cy="0"/>
        </a:xfrm>
      </p:grpSpPr>
      <p:sp>
        <p:nvSpPr>
          <p:cNvPr id="2402" name="Shape 240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403" name="Shape 240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Outline of EQS.</a:t>
            </a:r>
          </a:p>
          <a:p>
            <a:pPr indent="-800100" lvl="0" marL="914400" rtl="0">
              <a:spcBef>
                <a:spcPts val="0"/>
              </a:spcBef>
              <a:spcAft>
                <a:spcPts val="0"/>
              </a:spcAft>
            </a:pPr>
            <a:r>
              <a:rPr lang="en-GB"/>
              <a:t>Enabling EQS.</a:t>
            </a:r>
          </a:p>
          <a:p>
            <a:pPr indent="-800100" lvl="0" marL="914400" rtl="0">
              <a:spcBef>
                <a:spcPts val="0"/>
              </a:spcBef>
              <a:spcAft>
                <a:spcPts val="0"/>
              </a:spcAft>
            </a:pPr>
            <a:r>
              <a:rPr lang="en-GB"/>
              <a:t>Creating and testing queries.</a:t>
            </a:r>
          </a:p>
          <a:p>
            <a:pPr indent="-800100" lvl="0" marL="914400" rtl="0">
              <a:spcBef>
                <a:spcPts val="0"/>
              </a:spcBef>
            </a:pPr>
            <a:r>
              <a:rPr lang="en-GB"/>
              <a:t>CHALLENGE: Create a Waypoint Query.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3">
                                            <p:txEl>
                                              <p:pRg end="0" st="0"/>
                                            </p:txEl>
                                          </p:spTgt>
                                        </p:tgtEl>
                                        <p:attrNameLst>
                                          <p:attrName>style.visibility</p:attrName>
                                        </p:attrNameLst>
                                      </p:cBhvr>
                                      <p:to>
                                        <p:strVal val="visible"/>
                                      </p:to>
                                    </p:set>
                                    <p:animEffect filter="fade" transition="in">
                                      <p:cBhvr>
                                        <p:cTn dur="1000"/>
                                        <p:tgtEl>
                                          <p:spTgt spid="240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3">
                                            <p:txEl>
                                              <p:pRg end="1" st="1"/>
                                            </p:txEl>
                                          </p:spTgt>
                                        </p:tgtEl>
                                        <p:attrNameLst>
                                          <p:attrName>style.visibility</p:attrName>
                                        </p:attrNameLst>
                                      </p:cBhvr>
                                      <p:to>
                                        <p:strVal val="visible"/>
                                      </p:to>
                                    </p:set>
                                    <p:animEffect filter="fade" transition="in">
                                      <p:cBhvr>
                                        <p:cTn dur="1000"/>
                                        <p:tgtEl>
                                          <p:spTgt spid="240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3">
                                            <p:txEl>
                                              <p:pRg end="2" st="2"/>
                                            </p:txEl>
                                          </p:spTgt>
                                        </p:tgtEl>
                                        <p:attrNameLst>
                                          <p:attrName>style.visibility</p:attrName>
                                        </p:attrNameLst>
                                      </p:cBhvr>
                                      <p:to>
                                        <p:strVal val="visible"/>
                                      </p:to>
                                    </p:set>
                                    <p:animEffect filter="fade" transition="in">
                                      <p:cBhvr>
                                        <p:cTn dur="1000"/>
                                        <p:tgtEl>
                                          <p:spTgt spid="240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3">
                                            <p:txEl>
                                              <p:pRg end="3" st="3"/>
                                            </p:txEl>
                                          </p:spTgt>
                                        </p:tgtEl>
                                        <p:attrNameLst>
                                          <p:attrName>style.visibility</p:attrName>
                                        </p:attrNameLst>
                                      </p:cBhvr>
                                      <p:to>
                                        <p:strVal val="visible"/>
                                      </p:to>
                                    </p:set>
                                    <p:animEffect filter="fade" transition="in">
                                      <p:cBhvr>
                                        <p:cTn dur="1000"/>
                                        <p:tgtEl>
                                          <p:spTgt spid="240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7" name="Shape 2407"/>
        <p:cNvGrpSpPr/>
        <p:nvPr/>
      </p:nvGrpSpPr>
      <p:grpSpPr>
        <a:xfrm>
          <a:off x="0" y="0"/>
          <a:ext cx="0" cy="0"/>
          <a:chOff x="0" y="0"/>
          <a:chExt cx="0" cy="0"/>
        </a:xfrm>
      </p:grpSpPr>
      <p:sp>
        <p:nvSpPr>
          <p:cNvPr id="2408" name="Shape 240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What is EQS?</a:t>
            </a:r>
          </a:p>
          <a:p>
            <a:pPr lvl="0">
              <a:spcBef>
                <a:spcPts val="0"/>
              </a:spcBef>
              <a:buNone/>
            </a:pPr>
            <a:r>
              <a:t/>
            </a:r>
            <a:endParaRPr/>
          </a:p>
        </p:txBody>
      </p:sp>
      <p:sp>
        <p:nvSpPr>
          <p:cNvPr id="2409" name="Shape 2409"/>
          <p:cNvSpPr txBox="1"/>
          <p:nvPr>
            <p:ph type="title"/>
          </p:nvPr>
        </p:nvSpPr>
        <p:spPr>
          <a:xfrm>
            <a:off x="1572663" y="2878200"/>
            <a:ext cx="5193900" cy="1254000"/>
          </a:xfrm>
          <a:prstGeom prst="rect">
            <a:avLst/>
          </a:prstGeom>
        </p:spPr>
        <p:txBody>
          <a:bodyPr anchorCtr="0" anchor="t" bIns="68550" lIns="68550" rIns="68550" wrap="square" tIns="68550">
            <a:noAutofit/>
          </a:bodyPr>
          <a:lstStyle/>
          <a:p>
            <a:pPr lvl="0" rtl="0" algn="ctr">
              <a:spcBef>
                <a:spcPts val="0"/>
              </a:spcBef>
              <a:buNone/>
            </a:pPr>
            <a:r>
              <a:rPr lang="en-GB"/>
              <a:t>Generate</a:t>
            </a:r>
          </a:p>
          <a:p>
            <a:pPr lvl="0" rtl="0">
              <a:spcBef>
                <a:spcPts val="0"/>
              </a:spcBef>
              <a:buNone/>
            </a:pPr>
            <a:r>
              <a:t/>
            </a:r>
            <a:endParaRPr/>
          </a:p>
        </p:txBody>
      </p:sp>
      <p:sp>
        <p:nvSpPr>
          <p:cNvPr id="2410" name="Shape 2410"/>
          <p:cNvSpPr txBox="1"/>
          <p:nvPr>
            <p:ph type="title"/>
          </p:nvPr>
        </p:nvSpPr>
        <p:spPr>
          <a:xfrm>
            <a:off x="11597463" y="2878200"/>
            <a:ext cx="4113000" cy="1254000"/>
          </a:xfrm>
          <a:prstGeom prst="rect">
            <a:avLst/>
          </a:prstGeom>
        </p:spPr>
        <p:txBody>
          <a:bodyPr anchorCtr="0" anchor="t" bIns="68550" lIns="68550" rIns="68550" wrap="square" tIns="68550">
            <a:noAutofit/>
          </a:bodyPr>
          <a:lstStyle/>
          <a:p>
            <a:pPr lvl="0" rtl="0" algn="ctr">
              <a:spcBef>
                <a:spcPts val="0"/>
              </a:spcBef>
              <a:buNone/>
            </a:pPr>
            <a:r>
              <a:rPr lang="en-GB"/>
              <a:t>Test</a:t>
            </a:r>
          </a:p>
          <a:p>
            <a:pPr lvl="0" rtl="0">
              <a:spcBef>
                <a:spcPts val="0"/>
              </a:spcBef>
              <a:buNone/>
            </a:pPr>
            <a:r>
              <a:t/>
            </a:r>
            <a:endParaRPr/>
          </a:p>
        </p:txBody>
      </p:sp>
      <p:sp>
        <p:nvSpPr>
          <p:cNvPr id="2411" name="Shape 2411"/>
          <p:cNvSpPr txBox="1"/>
          <p:nvPr>
            <p:ph type="title"/>
          </p:nvPr>
        </p:nvSpPr>
        <p:spPr>
          <a:xfrm>
            <a:off x="7125513" y="2803800"/>
            <a:ext cx="4113000" cy="1254000"/>
          </a:xfrm>
          <a:prstGeom prst="rect">
            <a:avLst/>
          </a:prstGeom>
        </p:spPr>
        <p:txBody>
          <a:bodyPr anchorCtr="0" anchor="t" bIns="68550" lIns="68550" rIns="68550" wrap="square" tIns="68550">
            <a:noAutofit/>
          </a:bodyPr>
          <a:lstStyle/>
          <a:p>
            <a:pPr lvl="0" rtl="0" algn="ctr">
              <a:spcBef>
                <a:spcPts val="0"/>
              </a:spcBef>
              <a:buNone/>
            </a:pPr>
            <a:r>
              <a:rPr lang="en-GB"/>
              <a:t>Filter</a:t>
            </a:r>
          </a:p>
          <a:p>
            <a:pPr lvl="0" rtl="0">
              <a:spcBef>
                <a:spcPts val="0"/>
              </a:spcBef>
              <a:buNone/>
            </a:pPr>
            <a:r>
              <a:t/>
            </a:r>
            <a:endParaRPr/>
          </a:p>
        </p:txBody>
      </p:sp>
      <p:grpSp>
        <p:nvGrpSpPr>
          <p:cNvPr id="2412" name="Shape 2412"/>
          <p:cNvGrpSpPr/>
          <p:nvPr/>
        </p:nvGrpSpPr>
        <p:grpSpPr>
          <a:xfrm>
            <a:off x="3047088" y="4724400"/>
            <a:ext cx="2245050" cy="2215350"/>
            <a:chOff x="2424300" y="4717050"/>
            <a:chExt cx="2245050" cy="2215350"/>
          </a:xfrm>
        </p:grpSpPr>
        <p:sp>
          <p:nvSpPr>
            <p:cNvPr id="2413" name="Shape 2413"/>
            <p:cNvSpPr/>
            <p:nvPr/>
          </p:nvSpPr>
          <p:spPr>
            <a:xfrm>
              <a:off x="2424300"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4" name="Shape 2414"/>
            <p:cNvSpPr/>
            <p:nvPr/>
          </p:nvSpPr>
          <p:spPr>
            <a:xfrm>
              <a:off x="3304275"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5" name="Shape 2415"/>
            <p:cNvSpPr/>
            <p:nvPr/>
          </p:nvSpPr>
          <p:spPr>
            <a:xfrm>
              <a:off x="4184250"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6" name="Shape 2416"/>
            <p:cNvSpPr/>
            <p:nvPr/>
          </p:nvSpPr>
          <p:spPr>
            <a:xfrm>
              <a:off x="2424300"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7" name="Shape 2417"/>
            <p:cNvSpPr/>
            <p:nvPr/>
          </p:nvSpPr>
          <p:spPr>
            <a:xfrm>
              <a:off x="3304275"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8" name="Shape 2418"/>
            <p:cNvSpPr/>
            <p:nvPr/>
          </p:nvSpPr>
          <p:spPr>
            <a:xfrm>
              <a:off x="4184250"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9" name="Shape 2419"/>
            <p:cNvSpPr/>
            <p:nvPr/>
          </p:nvSpPr>
          <p:spPr>
            <a:xfrm>
              <a:off x="2424300"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0" name="Shape 2420"/>
            <p:cNvSpPr/>
            <p:nvPr/>
          </p:nvSpPr>
          <p:spPr>
            <a:xfrm>
              <a:off x="3304275"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1" name="Shape 2421"/>
            <p:cNvSpPr/>
            <p:nvPr/>
          </p:nvSpPr>
          <p:spPr>
            <a:xfrm>
              <a:off x="4184250"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2422" name="Shape 2422"/>
          <p:cNvGrpSpPr/>
          <p:nvPr/>
        </p:nvGrpSpPr>
        <p:grpSpPr>
          <a:xfrm>
            <a:off x="7890288" y="4501203"/>
            <a:ext cx="2414250" cy="2512950"/>
            <a:chOff x="6545525" y="4568253"/>
            <a:chExt cx="2414250" cy="2512950"/>
          </a:xfrm>
        </p:grpSpPr>
        <p:sp>
          <p:nvSpPr>
            <p:cNvPr id="2423" name="Shape 2423"/>
            <p:cNvSpPr/>
            <p:nvPr/>
          </p:nvSpPr>
          <p:spPr>
            <a:xfrm>
              <a:off x="6714725"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4" name="Shape 2424"/>
            <p:cNvSpPr/>
            <p:nvPr/>
          </p:nvSpPr>
          <p:spPr>
            <a:xfrm>
              <a:off x="7594700"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5" name="Shape 2425"/>
            <p:cNvSpPr/>
            <p:nvPr/>
          </p:nvSpPr>
          <p:spPr>
            <a:xfrm>
              <a:off x="8474675"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6" name="Shape 2426"/>
            <p:cNvSpPr/>
            <p:nvPr/>
          </p:nvSpPr>
          <p:spPr>
            <a:xfrm>
              <a:off x="6714725"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7" name="Shape 2427"/>
            <p:cNvSpPr/>
            <p:nvPr/>
          </p:nvSpPr>
          <p:spPr>
            <a:xfrm>
              <a:off x="7594700"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8" name="Shape 2428"/>
            <p:cNvSpPr/>
            <p:nvPr/>
          </p:nvSpPr>
          <p:spPr>
            <a:xfrm>
              <a:off x="8474675"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9" name="Shape 2429"/>
            <p:cNvSpPr/>
            <p:nvPr/>
          </p:nvSpPr>
          <p:spPr>
            <a:xfrm>
              <a:off x="6714725"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0" name="Shape 2430"/>
            <p:cNvSpPr/>
            <p:nvPr/>
          </p:nvSpPr>
          <p:spPr>
            <a:xfrm>
              <a:off x="7594700"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1" name="Shape 2431"/>
            <p:cNvSpPr/>
            <p:nvPr/>
          </p:nvSpPr>
          <p:spPr>
            <a:xfrm>
              <a:off x="8474675"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2" name="Shape 2432"/>
            <p:cNvSpPr/>
            <p:nvPr/>
          </p:nvSpPr>
          <p:spPr>
            <a:xfrm>
              <a:off x="6545525" y="4568253"/>
              <a:ext cx="823500" cy="762300"/>
            </a:xfrm>
            <a:prstGeom prst="mathMultiply">
              <a:avLst>
                <a:gd fmla="val 9681" name="adj1"/>
              </a:avLst>
            </a:prstGeom>
            <a:solidFill>
              <a:srgbClr val="980000"/>
            </a:solidFill>
            <a:ln>
              <a:noFill/>
            </a:ln>
          </p:spPr>
          <p:txBody>
            <a:bodyPr anchorCtr="0" anchor="ctr" bIns="91425" lIns="91425" rIns="91425" wrap="square" tIns="91425">
              <a:noAutofit/>
            </a:bodyPr>
            <a:lstStyle/>
            <a:p>
              <a:pPr lvl="0">
                <a:spcBef>
                  <a:spcPts val="0"/>
                </a:spcBef>
                <a:buNone/>
              </a:pPr>
              <a:r>
                <a:t/>
              </a:r>
              <a:endParaRPr/>
            </a:p>
          </p:txBody>
        </p:sp>
        <p:sp>
          <p:nvSpPr>
            <p:cNvPr id="2433" name="Shape 2433"/>
            <p:cNvSpPr/>
            <p:nvPr/>
          </p:nvSpPr>
          <p:spPr>
            <a:xfrm>
              <a:off x="7425500" y="6318903"/>
              <a:ext cx="823500" cy="762300"/>
            </a:xfrm>
            <a:prstGeom prst="mathMultiply">
              <a:avLst>
                <a:gd fmla="val 9681" name="adj1"/>
              </a:avLst>
            </a:prstGeom>
            <a:solidFill>
              <a:srgbClr val="980000"/>
            </a:solidFill>
            <a:ln>
              <a:noFill/>
            </a:ln>
          </p:spPr>
          <p:txBody>
            <a:bodyPr anchorCtr="0" anchor="ctr" bIns="91425" lIns="91425" rIns="91425" wrap="square" tIns="91425">
              <a:noAutofit/>
            </a:bodyPr>
            <a:lstStyle/>
            <a:p>
              <a:pPr lvl="0">
                <a:spcBef>
                  <a:spcPts val="0"/>
                </a:spcBef>
                <a:buNone/>
              </a:pPr>
              <a:r>
                <a:t/>
              </a:r>
              <a:endParaRPr/>
            </a:p>
          </p:txBody>
        </p:sp>
      </p:grpSp>
      <p:grpSp>
        <p:nvGrpSpPr>
          <p:cNvPr id="2434" name="Shape 2434"/>
          <p:cNvGrpSpPr/>
          <p:nvPr/>
        </p:nvGrpSpPr>
        <p:grpSpPr>
          <a:xfrm>
            <a:off x="12446838" y="4501203"/>
            <a:ext cx="2414250" cy="2512950"/>
            <a:chOff x="10743125" y="4568253"/>
            <a:chExt cx="2414250" cy="2512950"/>
          </a:xfrm>
        </p:grpSpPr>
        <p:sp>
          <p:nvSpPr>
            <p:cNvPr id="2435" name="Shape 2435"/>
            <p:cNvSpPr/>
            <p:nvPr/>
          </p:nvSpPr>
          <p:spPr>
            <a:xfrm>
              <a:off x="10912325" y="4717050"/>
              <a:ext cx="485100" cy="464700"/>
            </a:xfrm>
            <a:prstGeom prst="ellipse">
              <a:avLst/>
            </a:prstGeom>
            <a:noFill/>
            <a:ln cap="flat" cmpd="sng" w="76200">
              <a:solidFill>
                <a:srgbClr val="F9CB9C"/>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6" name="Shape 2436"/>
            <p:cNvSpPr/>
            <p:nvPr/>
          </p:nvSpPr>
          <p:spPr>
            <a:xfrm>
              <a:off x="11792300" y="4717050"/>
              <a:ext cx="485100" cy="464700"/>
            </a:xfrm>
            <a:prstGeom prst="ellipse">
              <a:avLst/>
            </a:prstGeom>
            <a:noFill/>
            <a:ln cap="flat" cmpd="sng" w="76200">
              <a:solidFill>
                <a:srgbClr val="6AA84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7" name="Shape 2437"/>
            <p:cNvSpPr/>
            <p:nvPr/>
          </p:nvSpPr>
          <p:spPr>
            <a:xfrm>
              <a:off x="12672275" y="4717050"/>
              <a:ext cx="485100" cy="464700"/>
            </a:xfrm>
            <a:prstGeom prst="ellipse">
              <a:avLst/>
            </a:prstGeom>
            <a:noFill/>
            <a:ln cap="flat" cmpd="sng" w="76200">
              <a:solidFill>
                <a:srgbClr val="6AA84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8" name="Shape 2438"/>
            <p:cNvSpPr/>
            <p:nvPr/>
          </p:nvSpPr>
          <p:spPr>
            <a:xfrm>
              <a:off x="10912325" y="6467700"/>
              <a:ext cx="485100" cy="464700"/>
            </a:xfrm>
            <a:prstGeom prst="ellipse">
              <a:avLst/>
            </a:prstGeom>
            <a:noFill/>
            <a:ln cap="flat" cmpd="sng" w="76200">
              <a:solidFill>
                <a:srgbClr val="F9CB9C"/>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9" name="Shape 2439"/>
            <p:cNvSpPr/>
            <p:nvPr/>
          </p:nvSpPr>
          <p:spPr>
            <a:xfrm>
              <a:off x="11792300" y="6467700"/>
              <a:ext cx="485100" cy="464700"/>
            </a:xfrm>
            <a:prstGeom prst="ellipse">
              <a:avLst/>
            </a:prstGeom>
            <a:noFill/>
            <a:ln cap="flat" cmpd="sng" w="76200">
              <a:solidFill>
                <a:srgbClr val="F9CB9C"/>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0" name="Shape 2440"/>
            <p:cNvSpPr/>
            <p:nvPr/>
          </p:nvSpPr>
          <p:spPr>
            <a:xfrm>
              <a:off x="12672275" y="6467700"/>
              <a:ext cx="485100" cy="464700"/>
            </a:xfrm>
            <a:prstGeom prst="ellipse">
              <a:avLst/>
            </a:prstGeom>
            <a:noFill/>
            <a:ln cap="flat" cmpd="sng" w="76200">
              <a:solidFill>
                <a:srgbClr val="F9CB9C"/>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1" name="Shape 2441"/>
            <p:cNvSpPr/>
            <p:nvPr/>
          </p:nvSpPr>
          <p:spPr>
            <a:xfrm>
              <a:off x="10912325" y="5592375"/>
              <a:ext cx="485100" cy="464700"/>
            </a:xfrm>
            <a:prstGeom prst="ellipse">
              <a:avLst/>
            </a:prstGeom>
            <a:noFill/>
            <a:ln cap="flat" cmpd="sng" w="76200">
              <a:solidFill>
                <a:srgbClr val="FFD966"/>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2" name="Shape 2442"/>
            <p:cNvSpPr/>
            <p:nvPr/>
          </p:nvSpPr>
          <p:spPr>
            <a:xfrm>
              <a:off x="11792300" y="5592375"/>
              <a:ext cx="485100" cy="464700"/>
            </a:xfrm>
            <a:prstGeom prst="ellipse">
              <a:avLst/>
            </a:prstGeom>
            <a:noFill/>
            <a:ln cap="flat" cmpd="sng" w="76200">
              <a:solidFill>
                <a:srgbClr val="FFD966"/>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3" name="Shape 2443"/>
            <p:cNvSpPr/>
            <p:nvPr/>
          </p:nvSpPr>
          <p:spPr>
            <a:xfrm>
              <a:off x="12672275" y="5592375"/>
              <a:ext cx="485100" cy="464700"/>
            </a:xfrm>
            <a:prstGeom prst="ellipse">
              <a:avLst/>
            </a:prstGeom>
            <a:noFill/>
            <a:ln cap="flat" cmpd="sng" w="76200">
              <a:solidFill>
                <a:srgbClr val="FFD966"/>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4" name="Shape 2444"/>
            <p:cNvSpPr/>
            <p:nvPr/>
          </p:nvSpPr>
          <p:spPr>
            <a:xfrm>
              <a:off x="10743125" y="4568253"/>
              <a:ext cx="823500" cy="762300"/>
            </a:xfrm>
            <a:prstGeom prst="mathMultiply">
              <a:avLst>
                <a:gd fmla="val 9681" name="adj1"/>
              </a:avLst>
            </a:prstGeom>
            <a:solidFill>
              <a:srgbClr val="980000"/>
            </a:solidFill>
            <a:ln>
              <a:noFill/>
            </a:ln>
          </p:spPr>
          <p:txBody>
            <a:bodyPr anchorCtr="0" anchor="ctr" bIns="91425" lIns="91425" rIns="91425" wrap="square" tIns="91425">
              <a:noAutofit/>
            </a:bodyPr>
            <a:lstStyle/>
            <a:p>
              <a:pPr lvl="0">
                <a:spcBef>
                  <a:spcPts val="0"/>
                </a:spcBef>
                <a:buNone/>
              </a:pPr>
              <a:r>
                <a:t/>
              </a:r>
              <a:endParaRPr/>
            </a:p>
          </p:txBody>
        </p:sp>
        <p:sp>
          <p:nvSpPr>
            <p:cNvPr id="2445" name="Shape 2445"/>
            <p:cNvSpPr/>
            <p:nvPr/>
          </p:nvSpPr>
          <p:spPr>
            <a:xfrm>
              <a:off x="11623100" y="6318903"/>
              <a:ext cx="823500" cy="762300"/>
            </a:xfrm>
            <a:prstGeom prst="mathMultiply">
              <a:avLst>
                <a:gd fmla="val 9681" name="adj1"/>
              </a:avLst>
            </a:prstGeom>
            <a:solidFill>
              <a:srgbClr val="980000"/>
            </a:solidFill>
            <a:ln>
              <a:noFill/>
            </a:ln>
          </p:spPr>
          <p:txBody>
            <a:bodyPr anchorCtr="0" anchor="ctr" bIns="91425" lIns="91425" rIns="91425" wrap="square" tIns="91425">
              <a:noAutofit/>
            </a:bodyPr>
            <a:lstStyle/>
            <a:p>
              <a:pPr lvl="0">
                <a:spcBef>
                  <a:spcPts val="0"/>
                </a:spcBef>
                <a:buNone/>
              </a:pPr>
              <a:r>
                <a:t/>
              </a:r>
              <a:endParaRPr/>
            </a:p>
          </p:txBody>
        </p:sp>
      </p:grpSp>
      <p:sp>
        <p:nvSpPr>
          <p:cNvPr id="2446" name="Shape 2446"/>
          <p:cNvSpPr/>
          <p:nvPr/>
        </p:nvSpPr>
        <p:spPr>
          <a:xfrm>
            <a:off x="14043438" y="4360138"/>
            <a:ext cx="1192500" cy="1057200"/>
          </a:xfrm>
          <a:prstGeom prst="flowChartConnector">
            <a:avLst/>
          </a:prstGeom>
          <a:noFill/>
          <a:ln cap="flat" cmpd="sng" w="76200">
            <a:solidFill>
              <a:srgbClr val="980000"/>
            </a:solidFill>
            <a:prstDash val="dot"/>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7" name="Shape 2447"/>
          <p:cNvSpPr/>
          <p:nvPr/>
        </p:nvSpPr>
        <p:spPr>
          <a:xfrm>
            <a:off x="6766575" y="3020100"/>
            <a:ext cx="808500" cy="970200"/>
          </a:xfrm>
          <a:prstGeom prst="rightArrow">
            <a:avLst>
              <a:gd fmla="val 50000" name="adj1"/>
              <a:gd fmla="val 50000" name="adj2"/>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2448" name="Shape 2448"/>
          <p:cNvSpPr/>
          <p:nvPr/>
        </p:nvSpPr>
        <p:spPr>
          <a:xfrm>
            <a:off x="11162325" y="3020100"/>
            <a:ext cx="808500" cy="970200"/>
          </a:xfrm>
          <a:prstGeom prst="rightArrow">
            <a:avLst>
              <a:gd fmla="val 50000" name="adj1"/>
              <a:gd fmla="val 50000" name="adj2"/>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2449" name="Shape 2449"/>
          <p:cNvSpPr/>
          <p:nvPr/>
        </p:nvSpPr>
        <p:spPr>
          <a:xfrm>
            <a:off x="15558075" y="3020100"/>
            <a:ext cx="808500" cy="970200"/>
          </a:xfrm>
          <a:prstGeom prst="rightArrow">
            <a:avLst>
              <a:gd fmla="val 50000" name="adj1"/>
              <a:gd fmla="val 50000" name="adj2"/>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9"/>
                                        </p:tgtEl>
                                        <p:attrNameLst>
                                          <p:attrName>style.visibility</p:attrName>
                                        </p:attrNameLst>
                                      </p:cBhvr>
                                      <p:to>
                                        <p:strVal val="visible"/>
                                      </p:to>
                                    </p:set>
                                    <p:animEffect filter="fade" transition="in">
                                      <p:cBhvr>
                                        <p:cTn dur="1000"/>
                                        <p:tgtEl>
                                          <p:spTgt spid="2409"/>
                                        </p:tgtEl>
                                      </p:cBhvr>
                                    </p:animEffect>
                                  </p:childTnLst>
                                </p:cTn>
                              </p:par>
                              <p:par>
                                <p:cTn fill="hold" nodeType="withEffect" presetClass="entr" presetID="10" presetSubtype="0">
                                  <p:stCondLst>
                                    <p:cond delay="0"/>
                                  </p:stCondLst>
                                  <p:childTnLst>
                                    <p:set>
                                      <p:cBhvr>
                                        <p:cTn dur="1" fill="hold">
                                          <p:stCondLst>
                                            <p:cond delay="0"/>
                                          </p:stCondLst>
                                        </p:cTn>
                                        <p:tgtEl>
                                          <p:spTgt spid="2447"/>
                                        </p:tgtEl>
                                        <p:attrNameLst>
                                          <p:attrName>style.visibility</p:attrName>
                                        </p:attrNameLst>
                                      </p:cBhvr>
                                      <p:to>
                                        <p:strVal val="visible"/>
                                      </p:to>
                                    </p:set>
                                    <p:animEffect filter="fade" transition="in">
                                      <p:cBhvr>
                                        <p:cTn dur="1000"/>
                                        <p:tgtEl>
                                          <p:spTgt spid="2447"/>
                                        </p:tgtEl>
                                      </p:cBhvr>
                                    </p:animEffect>
                                  </p:childTnLst>
                                </p:cTn>
                              </p:par>
                              <p:par>
                                <p:cTn fill="hold" nodeType="withEffect" presetClass="entr" presetID="10" presetSubtype="0">
                                  <p:stCondLst>
                                    <p:cond delay="0"/>
                                  </p:stCondLst>
                                  <p:childTnLst>
                                    <p:set>
                                      <p:cBhvr>
                                        <p:cTn dur="1" fill="hold">
                                          <p:stCondLst>
                                            <p:cond delay="0"/>
                                          </p:stCondLst>
                                        </p:cTn>
                                        <p:tgtEl>
                                          <p:spTgt spid="2412"/>
                                        </p:tgtEl>
                                        <p:attrNameLst>
                                          <p:attrName>style.visibility</p:attrName>
                                        </p:attrNameLst>
                                      </p:cBhvr>
                                      <p:to>
                                        <p:strVal val="visible"/>
                                      </p:to>
                                    </p:set>
                                    <p:animEffect filter="fade" transition="in">
                                      <p:cBhvr>
                                        <p:cTn dur="1000"/>
                                        <p:tgtEl>
                                          <p:spTgt spid="24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1"/>
                                        </p:tgtEl>
                                        <p:attrNameLst>
                                          <p:attrName>style.visibility</p:attrName>
                                        </p:attrNameLst>
                                      </p:cBhvr>
                                      <p:to>
                                        <p:strVal val="visible"/>
                                      </p:to>
                                    </p:set>
                                    <p:animEffect filter="fade" transition="in">
                                      <p:cBhvr>
                                        <p:cTn dur="1000"/>
                                        <p:tgtEl>
                                          <p:spTgt spid="2411"/>
                                        </p:tgtEl>
                                      </p:cBhvr>
                                    </p:animEffect>
                                  </p:childTnLst>
                                </p:cTn>
                              </p:par>
                              <p:par>
                                <p:cTn fill="hold" nodeType="withEffect" presetClass="entr" presetID="10" presetSubtype="0">
                                  <p:stCondLst>
                                    <p:cond delay="0"/>
                                  </p:stCondLst>
                                  <p:childTnLst>
                                    <p:set>
                                      <p:cBhvr>
                                        <p:cTn dur="1" fill="hold">
                                          <p:stCondLst>
                                            <p:cond delay="0"/>
                                          </p:stCondLst>
                                        </p:cTn>
                                        <p:tgtEl>
                                          <p:spTgt spid="2448"/>
                                        </p:tgtEl>
                                        <p:attrNameLst>
                                          <p:attrName>style.visibility</p:attrName>
                                        </p:attrNameLst>
                                      </p:cBhvr>
                                      <p:to>
                                        <p:strVal val="visible"/>
                                      </p:to>
                                    </p:set>
                                    <p:animEffect filter="fade" transition="in">
                                      <p:cBhvr>
                                        <p:cTn dur="1000"/>
                                        <p:tgtEl>
                                          <p:spTgt spid="2448"/>
                                        </p:tgtEl>
                                      </p:cBhvr>
                                    </p:animEffect>
                                  </p:childTnLst>
                                </p:cTn>
                              </p:par>
                              <p:par>
                                <p:cTn fill="hold" nodeType="withEffect" presetClass="entr" presetID="10" presetSubtype="0">
                                  <p:stCondLst>
                                    <p:cond delay="0"/>
                                  </p:stCondLst>
                                  <p:childTnLst>
                                    <p:set>
                                      <p:cBhvr>
                                        <p:cTn dur="1" fill="hold">
                                          <p:stCondLst>
                                            <p:cond delay="0"/>
                                          </p:stCondLst>
                                        </p:cTn>
                                        <p:tgtEl>
                                          <p:spTgt spid="2422"/>
                                        </p:tgtEl>
                                        <p:attrNameLst>
                                          <p:attrName>style.visibility</p:attrName>
                                        </p:attrNameLst>
                                      </p:cBhvr>
                                      <p:to>
                                        <p:strVal val="visible"/>
                                      </p:to>
                                    </p:set>
                                    <p:animEffect filter="fade" transition="in">
                                      <p:cBhvr>
                                        <p:cTn dur="1000"/>
                                        <p:tgtEl>
                                          <p:spTgt spid="24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0"/>
                                        </p:tgtEl>
                                        <p:attrNameLst>
                                          <p:attrName>style.visibility</p:attrName>
                                        </p:attrNameLst>
                                      </p:cBhvr>
                                      <p:to>
                                        <p:strVal val="visible"/>
                                      </p:to>
                                    </p:set>
                                    <p:animEffect filter="fade" transition="in">
                                      <p:cBhvr>
                                        <p:cTn dur="1000"/>
                                        <p:tgtEl>
                                          <p:spTgt spid="2410"/>
                                        </p:tgtEl>
                                      </p:cBhvr>
                                    </p:animEffect>
                                  </p:childTnLst>
                                </p:cTn>
                              </p:par>
                              <p:par>
                                <p:cTn fill="hold" nodeType="withEffect" presetClass="entr" presetID="10" presetSubtype="0">
                                  <p:stCondLst>
                                    <p:cond delay="0"/>
                                  </p:stCondLst>
                                  <p:childTnLst>
                                    <p:set>
                                      <p:cBhvr>
                                        <p:cTn dur="1" fill="hold">
                                          <p:stCondLst>
                                            <p:cond delay="0"/>
                                          </p:stCondLst>
                                        </p:cTn>
                                        <p:tgtEl>
                                          <p:spTgt spid="2434"/>
                                        </p:tgtEl>
                                        <p:attrNameLst>
                                          <p:attrName>style.visibility</p:attrName>
                                        </p:attrNameLst>
                                      </p:cBhvr>
                                      <p:to>
                                        <p:strVal val="visible"/>
                                      </p:to>
                                    </p:set>
                                    <p:animEffect filter="fade" transition="in">
                                      <p:cBhvr>
                                        <p:cTn dur="1000"/>
                                        <p:tgtEl>
                                          <p:spTgt spid="24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6"/>
                                        </p:tgtEl>
                                        <p:attrNameLst>
                                          <p:attrName>style.visibility</p:attrName>
                                        </p:attrNameLst>
                                      </p:cBhvr>
                                      <p:to>
                                        <p:strVal val="visible"/>
                                      </p:to>
                                    </p:set>
                                    <p:animEffect filter="fade" transition="in">
                                      <p:cBhvr>
                                        <p:cTn dur="1000"/>
                                        <p:tgtEl>
                                          <p:spTgt spid="2446"/>
                                        </p:tgtEl>
                                      </p:cBhvr>
                                    </p:animEffect>
                                  </p:childTnLst>
                                </p:cTn>
                              </p:par>
                              <p:par>
                                <p:cTn fill="hold" nodeType="withEffect" presetClass="entr" presetID="10" presetSubtype="0">
                                  <p:stCondLst>
                                    <p:cond delay="0"/>
                                  </p:stCondLst>
                                  <p:childTnLst>
                                    <p:set>
                                      <p:cBhvr>
                                        <p:cTn dur="1" fill="hold">
                                          <p:stCondLst>
                                            <p:cond delay="0"/>
                                          </p:stCondLst>
                                        </p:cTn>
                                        <p:tgtEl>
                                          <p:spTgt spid="2449"/>
                                        </p:tgtEl>
                                        <p:attrNameLst>
                                          <p:attrName>style.visibility</p:attrName>
                                        </p:attrNameLst>
                                      </p:cBhvr>
                                      <p:to>
                                        <p:strVal val="visible"/>
                                      </p:to>
                                    </p:set>
                                    <p:animEffect filter="fade" transition="in">
                                      <p:cBhvr>
                                        <p:cTn dur="1000"/>
                                        <p:tgtEl>
                                          <p:spTgt spid="24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3" name="Shape 2453"/>
        <p:cNvGrpSpPr/>
        <p:nvPr/>
      </p:nvGrpSpPr>
      <p:grpSpPr>
        <a:xfrm>
          <a:off x="0" y="0"/>
          <a:ext cx="0" cy="0"/>
          <a:chOff x="0" y="0"/>
          <a:chExt cx="0" cy="0"/>
        </a:xfrm>
      </p:grpSpPr>
      <p:sp>
        <p:nvSpPr>
          <p:cNvPr id="2454" name="Shape 245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 Waypoint Query</a:t>
            </a:r>
          </a:p>
        </p:txBody>
      </p:sp>
      <p:sp>
        <p:nvSpPr>
          <p:cNvPr id="2455" name="Shape 245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Choose sensible waypoints.</a:t>
            </a:r>
          </a:p>
          <a:p>
            <a:pPr indent="-800100" lvl="0" marL="914400" rtl="0">
              <a:spcBef>
                <a:spcPts val="0"/>
              </a:spcBef>
              <a:spcAft>
                <a:spcPts val="0"/>
              </a:spcAft>
              <a:buClr>
                <a:srgbClr val="FFFFFF"/>
              </a:buClr>
            </a:pPr>
            <a:r>
              <a:rPr lang="en-GB"/>
              <a:t>Must be able to navigate there.</a:t>
            </a:r>
          </a:p>
          <a:p>
            <a:pPr indent="-800100" lvl="0" marL="914400" rtl="0">
              <a:spcBef>
                <a:spcPts val="0"/>
              </a:spcBef>
              <a:spcAft>
                <a:spcPts val="0"/>
              </a:spcAft>
              <a:buClr>
                <a:srgbClr val="FFFFFF"/>
              </a:buClr>
            </a:pPr>
            <a:r>
              <a:rPr lang="en-GB"/>
              <a:t>Run your query.</a:t>
            </a:r>
          </a:p>
          <a:p>
            <a:pPr indent="-800100" lvl="0" marL="914400" rtl="0">
              <a:spcBef>
                <a:spcPts val="0"/>
              </a:spcBef>
            </a:pPr>
            <a:r>
              <a:rPr lang="en-GB"/>
              <a:t>Replace current waypoint.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5">
                                            <p:txEl>
                                              <p:pRg end="0" st="0"/>
                                            </p:txEl>
                                          </p:spTgt>
                                        </p:tgtEl>
                                        <p:attrNameLst>
                                          <p:attrName>style.visibility</p:attrName>
                                        </p:attrNameLst>
                                      </p:cBhvr>
                                      <p:to>
                                        <p:strVal val="visible"/>
                                      </p:to>
                                    </p:set>
                                    <p:animEffect filter="fade" transition="in">
                                      <p:cBhvr>
                                        <p:cTn dur="1000"/>
                                        <p:tgtEl>
                                          <p:spTgt spid="24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5">
                                            <p:txEl>
                                              <p:pRg end="1" st="1"/>
                                            </p:txEl>
                                          </p:spTgt>
                                        </p:tgtEl>
                                        <p:attrNameLst>
                                          <p:attrName>style.visibility</p:attrName>
                                        </p:attrNameLst>
                                      </p:cBhvr>
                                      <p:to>
                                        <p:strVal val="visible"/>
                                      </p:to>
                                    </p:set>
                                    <p:animEffect filter="fade" transition="in">
                                      <p:cBhvr>
                                        <p:cTn dur="1000"/>
                                        <p:tgtEl>
                                          <p:spTgt spid="24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5">
                                            <p:txEl>
                                              <p:pRg end="2" st="2"/>
                                            </p:txEl>
                                          </p:spTgt>
                                        </p:tgtEl>
                                        <p:attrNameLst>
                                          <p:attrName>style.visibility</p:attrName>
                                        </p:attrNameLst>
                                      </p:cBhvr>
                                      <p:to>
                                        <p:strVal val="visible"/>
                                      </p:to>
                                    </p:set>
                                    <p:animEffect filter="fade" transition="in">
                                      <p:cBhvr>
                                        <p:cTn dur="1000"/>
                                        <p:tgtEl>
                                          <p:spTgt spid="245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5">
                                            <p:txEl>
                                              <p:pRg end="3" st="3"/>
                                            </p:txEl>
                                          </p:spTgt>
                                        </p:tgtEl>
                                        <p:attrNameLst>
                                          <p:attrName>style.visibility</p:attrName>
                                        </p:attrNameLst>
                                      </p:cBhvr>
                                      <p:to>
                                        <p:strVal val="visible"/>
                                      </p:to>
                                    </p:set>
                                    <p:animEffect filter="fade" transition="in">
                                      <p:cBhvr>
                                        <p:cTn dur="1000"/>
                                        <p:tgtEl>
                                          <p:spTgt spid="2455">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Shape 31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Introducing AI Blackboard Data</a:t>
            </a:r>
          </a:p>
        </p:txBody>
      </p:sp>
      <p:sp>
        <p:nvSpPr>
          <p:cNvPr id="312" name="Shape 31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3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9" name="Shape 2459"/>
        <p:cNvGrpSpPr/>
        <p:nvPr/>
      </p:nvGrpSpPr>
      <p:grpSpPr>
        <a:xfrm>
          <a:off x="0" y="0"/>
          <a:ext cx="0" cy="0"/>
          <a:chOff x="0" y="0"/>
          <a:chExt cx="0" cy="0"/>
        </a:xfrm>
      </p:grpSpPr>
      <p:sp>
        <p:nvSpPr>
          <p:cNvPr id="2460" name="Shape 246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Find Actors of Type from C++</a:t>
            </a:r>
          </a:p>
        </p:txBody>
      </p:sp>
      <p:sp>
        <p:nvSpPr>
          <p:cNvPr id="2461" name="Shape 246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5" name="Shape 2465"/>
        <p:cNvGrpSpPr/>
        <p:nvPr/>
      </p:nvGrpSpPr>
      <p:grpSpPr>
        <a:xfrm>
          <a:off x="0" y="0"/>
          <a:ext cx="0" cy="0"/>
          <a:chOff x="0" y="0"/>
          <a:chExt cx="0" cy="0"/>
        </a:xfrm>
      </p:grpSpPr>
      <p:sp>
        <p:nvSpPr>
          <p:cNvPr id="2466" name="Shape 246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467" name="Shape 246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Overviewing the navigation issue.</a:t>
            </a:r>
          </a:p>
          <a:p>
            <a:pPr indent="-800100" lvl="0" marL="914400" rtl="0">
              <a:spcBef>
                <a:spcPts val="0"/>
              </a:spcBef>
              <a:spcAft>
                <a:spcPts val="0"/>
              </a:spcAft>
            </a:pPr>
            <a:r>
              <a:rPr lang="en-GB"/>
              <a:t>Getting hold of existing objects.</a:t>
            </a:r>
          </a:p>
          <a:p>
            <a:pPr indent="-800100" lvl="0" marL="914400" rtl="0">
              <a:spcBef>
                <a:spcPts val="0"/>
              </a:spcBef>
            </a:pPr>
            <a:r>
              <a:rPr lang="en-GB"/>
              <a:t>CHALLENGE: Finding </a:t>
            </a:r>
            <a:r>
              <a:rPr lang="en-GB">
                <a:solidFill>
                  <a:srgbClr val="FFFF00"/>
                </a:solidFill>
                <a:latin typeface="Consolas"/>
                <a:ea typeface="Consolas"/>
                <a:cs typeface="Consolas"/>
                <a:sym typeface="Consolas"/>
              </a:rPr>
              <a:t>NavMeshBoundsVolumes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7">
                                            <p:txEl>
                                              <p:pRg end="0" st="0"/>
                                            </p:txEl>
                                          </p:spTgt>
                                        </p:tgtEl>
                                        <p:attrNameLst>
                                          <p:attrName>style.visibility</p:attrName>
                                        </p:attrNameLst>
                                      </p:cBhvr>
                                      <p:to>
                                        <p:strVal val="visible"/>
                                      </p:to>
                                    </p:set>
                                    <p:animEffect filter="fade" transition="in">
                                      <p:cBhvr>
                                        <p:cTn dur="1000"/>
                                        <p:tgtEl>
                                          <p:spTgt spid="246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7">
                                            <p:txEl>
                                              <p:pRg end="1" st="1"/>
                                            </p:txEl>
                                          </p:spTgt>
                                        </p:tgtEl>
                                        <p:attrNameLst>
                                          <p:attrName>style.visibility</p:attrName>
                                        </p:attrNameLst>
                                      </p:cBhvr>
                                      <p:to>
                                        <p:strVal val="visible"/>
                                      </p:to>
                                    </p:set>
                                    <p:animEffect filter="fade" transition="in">
                                      <p:cBhvr>
                                        <p:cTn dur="1000"/>
                                        <p:tgtEl>
                                          <p:spTgt spid="246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7">
                                            <p:txEl>
                                              <p:pRg end="2" st="2"/>
                                            </p:txEl>
                                          </p:spTgt>
                                        </p:tgtEl>
                                        <p:attrNameLst>
                                          <p:attrName>style.visibility</p:attrName>
                                        </p:attrNameLst>
                                      </p:cBhvr>
                                      <p:to>
                                        <p:strVal val="visible"/>
                                      </p:to>
                                    </p:set>
                                    <p:animEffect filter="fade" transition="in">
                                      <p:cBhvr>
                                        <p:cTn dur="1000"/>
                                        <p:tgtEl>
                                          <p:spTgt spid="246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1" name="Shape 2471"/>
        <p:cNvGrpSpPr/>
        <p:nvPr/>
      </p:nvGrpSpPr>
      <p:grpSpPr>
        <a:xfrm>
          <a:off x="0" y="0"/>
          <a:ext cx="0" cy="0"/>
          <a:chOff x="0" y="0"/>
          <a:chExt cx="0" cy="0"/>
        </a:xfrm>
      </p:grpSpPr>
      <p:sp>
        <p:nvSpPr>
          <p:cNvPr id="2472" name="Shape 247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Finding </a:t>
            </a:r>
            <a:r>
              <a:rPr lang="en-GB">
                <a:solidFill>
                  <a:srgbClr val="FFFF00"/>
                </a:solidFill>
                <a:latin typeface="Consolas"/>
                <a:ea typeface="Consolas"/>
                <a:cs typeface="Consolas"/>
                <a:sym typeface="Consolas"/>
              </a:rPr>
              <a:t>NavMeshBoundsVolumes</a:t>
            </a:r>
          </a:p>
        </p:txBody>
      </p:sp>
      <p:sp>
        <p:nvSpPr>
          <p:cNvPr id="2473" name="Shape 247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an </a:t>
            </a:r>
            <a:r>
              <a:rPr lang="en-GB">
                <a:solidFill>
                  <a:srgbClr val="FFFF00"/>
                </a:solidFill>
                <a:latin typeface="Consolas"/>
                <a:ea typeface="Consolas"/>
                <a:cs typeface="Consolas"/>
                <a:sym typeface="Consolas"/>
              </a:rPr>
              <a:t>InfiniteTerrainGameMode</a:t>
            </a:r>
            <a:r>
              <a:rPr lang="en-GB"/>
              <a:t> C++</a:t>
            </a:r>
          </a:p>
          <a:p>
            <a:pPr indent="-800100" lvl="0" marL="914400" rtl="0">
              <a:spcBef>
                <a:spcPts val="0"/>
              </a:spcBef>
              <a:spcAft>
                <a:spcPts val="0"/>
              </a:spcAft>
            </a:pPr>
            <a:r>
              <a:rPr lang="en-GB"/>
              <a:t>Use a stub </a:t>
            </a:r>
            <a:r>
              <a:rPr lang="en-GB">
                <a:solidFill>
                  <a:srgbClr val="FFFF00"/>
                </a:solidFill>
                <a:latin typeface="Consolas"/>
                <a:ea typeface="Consolas"/>
                <a:cs typeface="Consolas"/>
                <a:sym typeface="Consolas"/>
              </a:rPr>
              <a:t>AddToPool()</a:t>
            </a:r>
            <a:r>
              <a:rPr lang="en-GB"/>
              <a:t> method.</a:t>
            </a:r>
          </a:p>
          <a:p>
            <a:pPr indent="-800100" lvl="0" marL="914400" rtl="0">
              <a:spcBef>
                <a:spcPts val="0"/>
              </a:spcBef>
              <a:spcAft>
                <a:spcPts val="0"/>
              </a:spcAft>
            </a:pPr>
            <a:r>
              <a:rPr lang="en-GB"/>
              <a:t>It should print the actor name.</a:t>
            </a:r>
          </a:p>
          <a:p>
            <a:pPr indent="-800100" lvl="0" marL="914400" marR="0" rtl="0" algn="l">
              <a:lnSpc>
                <a:spcPct val="150000"/>
              </a:lnSpc>
              <a:spcBef>
                <a:spcPts val="0"/>
              </a:spcBef>
              <a:spcAft>
                <a:spcPts val="0"/>
              </a:spcAft>
            </a:pPr>
            <a:r>
              <a:rPr lang="en-GB"/>
              <a:t>Create </a:t>
            </a:r>
            <a:r>
              <a:rPr lang="en-GB">
                <a:solidFill>
                  <a:srgbClr val="FFFF00"/>
                </a:solidFill>
                <a:latin typeface="Consolas"/>
                <a:ea typeface="Consolas"/>
                <a:cs typeface="Consolas"/>
                <a:sym typeface="Consolas"/>
              </a:rPr>
              <a:t>PopulateBoundsVolumePool</a:t>
            </a:r>
          </a:p>
          <a:p>
            <a:pPr indent="-800100" lvl="0" marL="914400" rtl="0">
              <a:spcBef>
                <a:spcPts val="0"/>
              </a:spcBef>
            </a:pPr>
            <a:r>
              <a:rPr lang="en-GB"/>
              <a:t>Should print all Volumes in scene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3">
                                            <p:txEl>
                                              <p:pRg end="0" st="0"/>
                                            </p:txEl>
                                          </p:spTgt>
                                        </p:tgtEl>
                                        <p:attrNameLst>
                                          <p:attrName>style.visibility</p:attrName>
                                        </p:attrNameLst>
                                      </p:cBhvr>
                                      <p:to>
                                        <p:strVal val="visible"/>
                                      </p:to>
                                    </p:set>
                                    <p:animEffect filter="fade" transition="in">
                                      <p:cBhvr>
                                        <p:cTn dur="1000"/>
                                        <p:tgtEl>
                                          <p:spTgt spid="24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3">
                                            <p:txEl>
                                              <p:pRg end="1" st="1"/>
                                            </p:txEl>
                                          </p:spTgt>
                                        </p:tgtEl>
                                        <p:attrNameLst>
                                          <p:attrName>style.visibility</p:attrName>
                                        </p:attrNameLst>
                                      </p:cBhvr>
                                      <p:to>
                                        <p:strVal val="visible"/>
                                      </p:to>
                                    </p:set>
                                    <p:animEffect filter="fade" transition="in">
                                      <p:cBhvr>
                                        <p:cTn dur="1000"/>
                                        <p:tgtEl>
                                          <p:spTgt spid="24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3">
                                            <p:txEl>
                                              <p:pRg end="2" st="2"/>
                                            </p:txEl>
                                          </p:spTgt>
                                        </p:tgtEl>
                                        <p:attrNameLst>
                                          <p:attrName>style.visibility</p:attrName>
                                        </p:attrNameLst>
                                      </p:cBhvr>
                                      <p:to>
                                        <p:strVal val="visible"/>
                                      </p:to>
                                    </p:set>
                                    <p:animEffect filter="fade" transition="in">
                                      <p:cBhvr>
                                        <p:cTn dur="1000"/>
                                        <p:tgtEl>
                                          <p:spTgt spid="247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3">
                                            <p:txEl>
                                              <p:pRg end="3" st="3"/>
                                            </p:txEl>
                                          </p:spTgt>
                                        </p:tgtEl>
                                        <p:attrNameLst>
                                          <p:attrName>style.visibility</p:attrName>
                                        </p:attrNameLst>
                                      </p:cBhvr>
                                      <p:to>
                                        <p:strVal val="visible"/>
                                      </p:to>
                                    </p:set>
                                    <p:animEffect filter="fade" transition="in">
                                      <p:cBhvr>
                                        <p:cTn dur="1000"/>
                                        <p:tgtEl>
                                          <p:spTgt spid="247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3">
                                            <p:txEl>
                                              <p:pRg end="4" st="4"/>
                                            </p:txEl>
                                          </p:spTgt>
                                        </p:tgtEl>
                                        <p:attrNameLst>
                                          <p:attrName>style.visibility</p:attrName>
                                        </p:attrNameLst>
                                      </p:cBhvr>
                                      <p:to>
                                        <p:strVal val="visible"/>
                                      </p:to>
                                    </p:set>
                                    <p:animEffect filter="fade" transition="in">
                                      <p:cBhvr>
                                        <p:cTn dur="1000"/>
                                        <p:tgtEl>
                                          <p:spTgt spid="247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7" name="Shape 2477"/>
        <p:cNvGrpSpPr/>
        <p:nvPr/>
      </p:nvGrpSpPr>
      <p:grpSpPr>
        <a:xfrm>
          <a:off x="0" y="0"/>
          <a:ext cx="0" cy="0"/>
          <a:chOff x="0" y="0"/>
          <a:chExt cx="0" cy="0"/>
        </a:xfrm>
      </p:grpSpPr>
      <p:sp>
        <p:nvSpPr>
          <p:cNvPr id="2478" name="Shape 247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Plumbing an Actor Pool Setup</a:t>
            </a:r>
          </a:p>
        </p:txBody>
      </p:sp>
      <p:sp>
        <p:nvSpPr>
          <p:cNvPr id="2479" name="Shape 247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3" name="Shape 2483"/>
        <p:cNvGrpSpPr/>
        <p:nvPr/>
      </p:nvGrpSpPr>
      <p:grpSpPr>
        <a:xfrm>
          <a:off x="0" y="0"/>
          <a:ext cx="0" cy="0"/>
          <a:chOff x="0" y="0"/>
          <a:chExt cx="0" cy="0"/>
        </a:xfrm>
      </p:grpSpPr>
      <p:sp>
        <p:nvSpPr>
          <p:cNvPr id="2484" name="Shape 248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485" name="Shape 248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Actor Pool architecture.</a:t>
            </a:r>
          </a:p>
          <a:p>
            <a:pPr indent="-800100" lvl="0" marL="914400" rtl="0">
              <a:spcBef>
                <a:spcPts val="0"/>
              </a:spcBef>
              <a:spcAft>
                <a:spcPts val="0"/>
              </a:spcAft>
            </a:pPr>
            <a:r>
              <a:rPr lang="en-GB"/>
              <a:t>Creating the Actor Pool Component.</a:t>
            </a:r>
          </a:p>
          <a:p>
            <a:pPr indent="-800100" lvl="0" marL="914400" rtl="0">
              <a:spcBef>
                <a:spcPts val="0"/>
              </a:spcBef>
            </a:pPr>
            <a:r>
              <a:rPr lang="en-GB"/>
              <a:t>CHALLENGE: Plumb the Pool.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5">
                                            <p:txEl>
                                              <p:pRg end="0" st="0"/>
                                            </p:txEl>
                                          </p:spTgt>
                                        </p:tgtEl>
                                        <p:attrNameLst>
                                          <p:attrName>style.visibility</p:attrName>
                                        </p:attrNameLst>
                                      </p:cBhvr>
                                      <p:to>
                                        <p:strVal val="visible"/>
                                      </p:to>
                                    </p:set>
                                    <p:animEffect filter="fade" transition="in">
                                      <p:cBhvr>
                                        <p:cTn dur="1000"/>
                                        <p:tgtEl>
                                          <p:spTgt spid="248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5">
                                            <p:txEl>
                                              <p:pRg end="1" st="1"/>
                                            </p:txEl>
                                          </p:spTgt>
                                        </p:tgtEl>
                                        <p:attrNameLst>
                                          <p:attrName>style.visibility</p:attrName>
                                        </p:attrNameLst>
                                      </p:cBhvr>
                                      <p:to>
                                        <p:strVal val="visible"/>
                                      </p:to>
                                    </p:set>
                                    <p:animEffect filter="fade" transition="in">
                                      <p:cBhvr>
                                        <p:cTn dur="1000"/>
                                        <p:tgtEl>
                                          <p:spTgt spid="248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5">
                                            <p:txEl>
                                              <p:pRg end="2" st="2"/>
                                            </p:txEl>
                                          </p:spTgt>
                                        </p:tgtEl>
                                        <p:attrNameLst>
                                          <p:attrName>style.visibility</p:attrName>
                                        </p:attrNameLst>
                                      </p:cBhvr>
                                      <p:to>
                                        <p:strVal val="visible"/>
                                      </p:to>
                                    </p:set>
                                    <p:animEffect filter="fade" transition="in">
                                      <p:cBhvr>
                                        <p:cTn dur="1000"/>
                                        <p:tgtEl>
                                          <p:spTgt spid="248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9" name="Shape 2489"/>
        <p:cNvGrpSpPr/>
        <p:nvPr/>
      </p:nvGrpSpPr>
      <p:grpSpPr>
        <a:xfrm>
          <a:off x="0" y="0"/>
          <a:ext cx="0" cy="0"/>
          <a:chOff x="0" y="0"/>
          <a:chExt cx="0" cy="0"/>
        </a:xfrm>
      </p:grpSpPr>
      <p:sp>
        <p:nvSpPr>
          <p:cNvPr id="2490" name="Shape 249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Pool Architecture</a:t>
            </a:r>
          </a:p>
        </p:txBody>
      </p:sp>
      <p:sp>
        <p:nvSpPr>
          <p:cNvPr id="2491" name="Shape 2491"/>
          <p:cNvSpPr/>
          <p:nvPr/>
        </p:nvSpPr>
        <p:spPr>
          <a:xfrm>
            <a:off x="3622450" y="3016925"/>
            <a:ext cx="3642600" cy="1474200"/>
          </a:xfrm>
          <a:prstGeom prst="rect">
            <a:avLst/>
          </a:prstGeom>
          <a:solidFill>
            <a:schemeClr val="lt2"/>
          </a:solidFill>
          <a:ln cap="flat" cmpd="sng" w="114300">
            <a:solidFill>
              <a:srgbClr val="434343"/>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chemeClr val="dk1"/>
              </a:buClr>
              <a:buSzPct val="30555"/>
              <a:buFont typeface="Arial"/>
              <a:buNone/>
            </a:pPr>
            <a:r>
              <a:rPr b="1" lang="en-GB" sz="3600">
                <a:solidFill>
                  <a:srgbClr val="434343"/>
                </a:solidFill>
                <a:latin typeface="Helvetica Neue"/>
                <a:ea typeface="Helvetica Neue"/>
                <a:cs typeface="Helvetica Neue"/>
                <a:sym typeface="Helvetica Neue"/>
              </a:rPr>
              <a:t>AGameMode</a:t>
            </a:r>
          </a:p>
        </p:txBody>
      </p:sp>
      <p:sp>
        <p:nvSpPr>
          <p:cNvPr id="2492" name="Shape 2492"/>
          <p:cNvSpPr/>
          <p:nvPr/>
        </p:nvSpPr>
        <p:spPr>
          <a:xfrm>
            <a:off x="10939775" y="3016925"/>
            <a:ext cx="3642600" cy="1474200"/>
          </a:xfrm>
          <a:prstGeom prst="rect">
            <a:avLst/>
          </a:prstGeom>
          <a:solidFill>
            <a:schemeClr val="lt2"/>
          </a:solidFill>
          <a:ln cap="flat" cmpd="sng" w="114300">
            <a:solidFill>
              <a:srgbClr val="434343"/>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None/>
            </a:pPr>
            <a:r>
              <a:rPr b="1" lang="en-GB" sz="3600">
                <a:solidFill>
                  <a:srgbClr val="434343"/>
                </a:solidFill>
                <a:latin typeface="Helvetica Neue"/>
                <a:ea typeface="Helvetica Neue"/>
                <a:cs typeface="Helvetica Neue"/>
                <a:sym typeface="Helvetica Neue"/>
              </a:rPr>
              <a:t>ATile</a:t>
            </a:r>
          </a:p>
        </p:txBody>
      </p:sp>
      <p:sp>
        <p:nvSpPr>
          <p:cNvPr id="2493" name="Shape 2493"/>
          <p:cNvSpPr/>
          <p:nvPr/>
        </p:nvSpPr>
        <p:spPr>
          <a:xfrm>
            <a:off x="3622450" y="6351500"/>
            <a:ext cx="3642600" cy="1474200"/>
          </a:xfrm>
          <a:prstGeom prst="rect">
            <a:avLst/>
          </a:prstGeom>
          <a:solidFill>
            <a:schemeClr val="lt2"/>
          </a:solidFill>
          <a:ln cap="flat" cmpd="sng" w="114300">
            <a:solidFill>
              <a:srgbClr val="434343"/>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None/>
            </a:pPr>
            <a:r>
              <a:rPr b="1" lang="en-GB" sz="3600">
                <a:solidFill>
                  <a:srgbClr val="434343"/>
                </a:solidFill>
                <a:latin typeface="Helvetica Neue"/>
                <a:ea typeface="Helvetica Neue"/>
                <a:cs typeface="Helvetica Neue"/>
                <a:sym typeface="Helvetica Neue"/>
              </a:rPr>
              <a:t>UActorPool</a:t>
            </a:r>
          </a:p>
        </p:txBody>
      </p:sp>
      <p:cxnSp>
        <p:nvCxnSpPr>
          <p:cNvPr id="2494" name="Shape 2494"/>
          <p:cNvCxnSpPr>
            <a:stCxn id="2491" idx="2"/>
            <a:endCxn id="2493" idx="0"/>
          </p:cNvCxnSpPr>
          <p:nvPr/>
        </p:nvCxnSpPr>
        <p:spPr>
          <a:xfrm>
            <a:off x="5443750" y="4491125"/>
            <a:ext cx="0" cy="1860300"/>
          </a:xfrm>
          <a:prstGeom prst="straightConnector1">
            <a:avLst/>
          </a:prstGeom>
          <a:noFill/>
          <a:ln cap="flat" cmpd="sng" w="114300">
            <a:solidFill>
              <a:srgbClr val="FFFFFF"/>
            </a:solidFill>
            <a:prstDash val="solid"/>
            <a:round/>
            <a:headEnd len="lg" w="lg" type="none"/>
            <a:tailEnd len="lg" w="lg" type="triangle"/>
          </a:ln>
        </p:spPr>
      </p:cxnSp>
      <p:cxnSp>
        <p:nvCxnSpPr>
          <p:cNvPr id="2495" name="Shape 2495"/>
          <p:cNvCxnSpPr>
            <a:stCxn id="2492" idx="2"/>
            <a:endCxn id="2493" idx="3"/>
          </p:cNvCxnSpPr>
          <p:nvPr/>
        </p:nvCxnSpPr>
        <p:spPr>
          <a:xfrm flipH="1">
            <a:off x="7265075" y="4491125"/>
            <a:ext cx="5496000" cy="2597400"/>
          </a:xfrm>
          <a:prstGeom prst="straightConnector1">
            <a:avLst/>
          </a:prstGeom>
          <a:noFill/>
          <a:ln cap="flat" cmpd="sng" w="114300">
            <a:solidFill>
              <a:srgbClr val="FFFFFF"/>
            </a:solidFill>
            <a:prstDash val="dot"/>
            <a:round/>
            <a:headEnd len="lg" w="lg" type="none"/>
            <a:tailEnd len="lg" w="lg" type="triangle"/>
          </a:ln>
        </p:spPr>
      </p:cxnSp>
      <p:sp>
        <p:nvSpPr>
          <p:cNvPr id="2496" name="Shape 2496"/>
          <p:cNvSpPr txBox="1"/>
          <p:nvPr/>
        </p:nvSpPr>
        <p:spPr>
          <a:xfrm>
            <a:off x="3002075" y="5040909"/>
            <a:ext cx="2181600" cy="760800"/>
          </a:xfrm>
          <a:prstGeom prst="rect">
            <a:avLst/>
          </a:prstGeom>
          <a:noFill/>
          <a:ln>
            <a:noFill/>
          </a:ln>
        </p:spPr>
        <p:txBody>
          <a:bodyPr anchorCtr="0" anchor="t" bIns="91425" lIns="91425" rIns="91425" wrap="square" tIns="91425">
            <a:noAutofit/>
          </a:bodyPr>
          <a:lstStyle/>
          <a:p>
            <a:pPr lvl="0" rtl="0" algn="ctr">
              <a:spcBef>
                <a:spcPts val="0"/>
              </a:spcBef>
              <a:buClr>
                <a:schemeClr val="dk1"/>
              </a:buClr>
              <a:buSzPct val="30555"/>
              <a:buFont typeface="Arial"/>
              <a:buNone/>
            </a:pPr>
            <a:r>
              <a:rPr b="1" lang="en-GB" sz="3600">
                <a:solidFill>
                  <a:srgbClr val="FFFFFF"/>
                </a:solidFill>
                <a:latin typeface="Helvetica Neue"/>
                <a:ea typeface="Helvetica Neue"/>
                <a:cs typeface="Helvetica Neue"/>
                <a:sym typeface="Helvetica Neue"/>
              </a:rPr>
              <a:t>Owns</a:t>
            </a:r>
          </a:p>
        </p:txBody>
      </p:sp>
      <p:sp>
        <p:nvSpPr>
          <p:cNvPr id="2497" name="Shape 2497"/>
          <p:cNvSpPr txBox="1"/>
          <p:nvPr/>
        </p:nvSpPr>
        <p:spPr>
          <a:xfrm>
            <a:off x="9758950" y="5921775"/>
            <a:ext cx="2669400" cy="760800"/>
          </a:xfrm>
          <a:prstGeom prst="rect">
            <a:avLst/>
          </a:prstGeom>
          <a:noFill/>
          <a:ln>
            <a:noFill/>
          </a:ln>
        </p:spPr>
        <p:txBody>
          <a:bodyPr anchorCtr="0" anchor="t" bIns="91425" lIns="91425" rIns="91425" wrap="square" tIns="91425">
            <a:noAutofit/>
          </a:bodyPr>
          <a:lstStyle/>
          <a:p>
            <a:pPr lvl="0" rtl="0" algn="ctr">
              <a:spcBef>
                <a:spcPts val="0"/>
              </a:spcBef>
              <a:buNone/>
            </a:pPr>
            <a:r>
              <a:rPr b="1" lang="en-GB" sz="3600">
                <a:solidFill>
                  <a:srgbClr val="FFFFFF"/>
                </a:solidFill>
                <a:latin typeface="Helvetica Neue"/>
                <a:ea typeface="Helvetica Neue"/>
                <a:cs typeface="Helvetica Neue"/>
                <a:sym typeface="Helvetica Neue"/>
              </a:rPr>
              <a:t>References</a:t>
            </a:r>
          </a:p>
        </p:txBody>
      </p:sp>
      <p:cxnSp>
        <p:nvCxnSpPr>
          <p:cNvPr id="2498" name="Shape 2498"/>
          <p:cNvCxnSpPr>
            <a:stCxn id="2491" idx="3"/>
            <a:endCxn id="2492" idx="1"/>
          </p:cNvCxnSpPr>
          <p:nvPr/>
        </p:nvCxnSpPr>
        <p:spPr>
          <a:xfrm>
            <a:off x="7265050" y="3754025"/>
            <a:ext cx="3674700" cy="0"/>
          </a:xfrm>
          <a:prstGeom prst="straightConnector1">
            <a:avLst/>
          </a:prstGeom>
          <a:noFill/>
          <a:ln cap="flat" cmpd="sng" w="114300">
            <a:solidFill>
              <a:srgbClr val="FFFFFF"/>
            </a:solidFill>
            <a:prstDash val="dot"/>
            <a:round/>
            <a:headEnd len="lg" w="lg" type="none"/>
            <a:tailEnd len="lg" w="lg" type="triangle"/>
          </a:ln>
        </p:spPr>
      </p:cxnSp>
      <p:sp>
        <p:nvSpPr>
          <p:cNvPr id="2499" name="Shape 2499"/>
          <p:cNvSpPr txBox="1"/>
          <p:nvPr/>
        </p:nvSpPr>
        <p:spPr>
          <a:xfrm>
            <a:off x="7877675" y="2911622"/>
            <a:ext cx="2181600" cy="760800"/>
          </a:xfrm>
          <a:prstGeom prst="rect">
            <a:avLst/>
          </a:prstGeom>
          <a:noFill/>
          <a:ln>
            <a:noFill/>
          </a:ln>
        </p:spPr>
        <p:txBody>
          <a:bodyPr anchorCtr="0" anchor="t" bIns="91425" lIns="91425" rIns="91425" wrap="square" tIns="91425">
            <a:noAutofit/>
          </a:bodyPr>
          <a:lstStyle/>
          <a:p>
            <a:pPr lvl="0" rtl="0" algn="ctr">
              <a:spcBef>
                <a:spcPts val="0"/>
              </a:spcBef>
              <a:buNone/>
            </a:pPr>
            <a:r>
              <a:rPr b="1" lang="en-GB" sz="3600">
                <a:solidFill>
                  <a:srgbClr val="FFFFFF"/>
                </a:solidFill>
                <a:latin typeface="Helvetica Neue"/>
                <a:ea typeface="Helvetica Neue"/>
                <a:cs typeface="Helvetica Neue"/>
                <a:sym typeface="Helvetica Neue"/>
              </a:rPr>
              <a:t>Creates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3"/>
                                        </p:tgtEl>
                                        <p:attrNameLst>
                                          <p:attrName>style.visibility</p:attrName>
                                        </p:attrNameLst>
                                      </p:cBhvr>
                                      <p:to>
                                        <p:strVal val="visible"/>
                                      </p:to>
                                    </p:set>
                                    <p:animEffect filter="fade" transition="in">
                                      <p:cBhvr>
                                        <p:cTn dur="1000"/>
                                        <p:tgtEl>
                                          <p:spTgt spid="24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4"/>
                                        </p:tgtEl>
                                        <p:attrNameLst>
                                          <p:attrName>style.visibility</p:attrName>
                                        </p:attrNameLst>
                                      </p:cBhvr>
                                      <p:to>
                                        <p:strVal val="visible"/>
                                      </p:to>
                                    </p:set>
                                    <p:animEffect filter="fade" transition="in">
                                      <p:cBhvr>
                                        <p:cTn dur="1000"/>
                                        <p:tgtEl>
                                          <p:spTgt spid="2494"/>
                                        </p:tgtEl>
                                      </p:cBhvr>
                                    </p:animEffect>
                                  </p:childTnLst>
                                </p:cTn>
                              </p:par>
                              <p:par>
                                <p:cTn fill="hold" nodeType="withEffect" presetClass="entr" presetID="10" presetSubtype="0">
                                  <p:stCondLst>
                                    <p:cond delay="0"/>
                                  </p:stCondLst>
                                  <p:childTnLst>
                                    <p:set>
                                      <p:cBhvr>
                                        <p:cTn dur="1" fill="hold">
                                          <p:stCondLst>
                                            <p:cond delay="0"/>
                                          </p:stCondLst>
                                        </p:cTn>
                                        <p:tgtEl>
                                          <p:spTgt spid="2496"/>
                                        </p:tgtEl>
                                        <p:attrNameLst>
                                          <p:attrName>style.visibility</p:attrName>
                                        </p:attrNameLst>
                                      </p:cBhvr>
                                      <p:to>
                                        <p:strVal val="visible"/>
                                      </p:to>
                                    </p:set>
                                    <p:animEffect filter="fade" transition="in">
                                      <p:cBhvr>
                                        <p:cTn dur="1000"/>
                                        <p:tgtEl>
                                          <p:spTgt spid="2496"/>
                                        </p:tgtEl>
                                      </p:cBhvr>
                                    </p:animEffect>
                                  </p:childTnLst>
                                </p:cTn>
                              </p:par>
                              <p:par>
                                <p:cTn fill="hold" nodeType="withEffect" presetClass="entr" presetID="10" presetSubtype="0">
                                  <p:stCondLst>
                                    <p:cond delay="0"/>
                                  </p:stCondLst>
                                  <p:childTnLst>
                                    <p:set>
                                      <p:cBhvr>
                                        <p:cTn dur="1" fill="hold">
                                          <p:stCondLst>
                                            <p:cond delay="0"/>
                                          </p:stCondLst>
                                        </p:cTn>
                                        <p:tgtEl>
                                          <p:spTgt spid="2491"/>
                                        </p:tgtEl>
                                        <p:attrNameLst>
                                          <p:attrName>style.visibility</p:attrName>
                                        </p:attrNameLst>
                                      </p:cBhvr>
                                      <p:to>
                                        <p:strVal val="visible"/>
                                      </p:to>
                                    </p:set>
                                    <p:animEffect filter="fade" transition="in">
                                      <p:cBhvr>
                                        <p:cTn dur="1000"/>
                                        <p:tgtEl>
                                          <p:spTgt spid="24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5"/>
                                        </p:tgtEl>
                                        <p:attrNameLst>
                                          <p:attrName>style.visibility</p:attrName>
                                        </p:attrNameLst>
                                      </p:cBhvr>
                                      <p:to>
                                        <p:strVal val="visible"/>
                                      </p:to>
                                    </p:set>
                                    <p:animEffect filter="fade" transition="in">
                                      <p:cBhvr>
                                        <p:cTn dur="1000"/>
                                        <p:tgtEl>
                                          <p:spTgt spid="2495"/>
                                        </p:tgtEl>
                                      </p:cBhvr>
                                    </p:animEffect>
                                  </p:childTnLst>
                                </p:cTn>
                              </p:par>
                              <p:par>
                                <p:cTn fill="hold" nodeType="withEffect" presetClass="entr" presetID="10" presetSubtype="0">
                                  <p:stCondLst>
                                    <p:cond delay="0"/>
                                  </p:stCondLst>
                                  <p:childTnLst>
                                    <p:set>
                                      <p:cBhvr>
                                        <p:cTn dur="1" fill="hold">
                                          <p:stCondLst>
                                            <p:cond delay="0"/>
                                          </p:stCondLst>
                                        </p:cTn>
                                        <p:tgtEl>
                                          <p:spTgt spid="2497"/>
                                        </p:tgtEl>
                                        <p:attrNameLst>
                                          <p:attrName>style.visibility</p:attrName>
                                        </p:attrNameLst>
                                      </p:cBhvr>
                                      <p:to>
                                        <p:strVal val="visible"/>
                                      </p:to>
                                    </p:set>
                                    <p:animEffect filter="fade" transition="in">
                                      <p:cBhvr>
                                        <p:cTn dur="1000"/>
                                        <p:tgtEl>
                                          <p:spTgt spid="2497"/>
                                        </p:tgtEl>
                                      </p:cBhvr>
                                    </p:animEffect>
                                  </p:childTnLst>
                                </p:cTn>
                              </p:par>
                              <p:par>
                                <p:cTn fill="hold" nodeType="withEffect" presetClass="entr" presetID="10" presetSubtype="0">
                                  <p:stCondLst>
                                    <p:cond delay="0"/>
                                  </p:stCondLst>
                                  <p:childTnLst>
                                    <p:set>
                                      <p:cBhvr>
                                        <p:cTn dur="1" fill="hold">
                                          <p:stCondLst>
                                            <p:cond delay="0"/>
                                          </p:stCondLst>
                                        </p:cTn>
                                        <p:tgtEl>
                                          <p:spTgt spid="2492"/>
                                        </p:tgtEl>
                                        <p:attrNameLst>
                                          <p:attrName>style.visibility</p:attrName>
                                        </p:attrNameLst>
                                      </p:cBhvr>
                                      <p:to>
                                        <p:strVal val="visible"/>
                                      </p:to>
                                    </p:set>
                                    <p:animEffect filter="fade" transition="in">
                                      <p:cBhvr>
                                        <p:cTn dur="1000"/>
                                        <p:tgtEl>
                                          <p:spTgt spid="24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8"/>
                                        </p:tgtEl>
                                        <p:attrNameLst>
                                          <p:attrName>style.visibility</p:attrName>
                                        </p:attrNameLst>
                                      </p:cBhvr>
                                      <p:to>
                                        <p:strVal val="visible"/>
                                      </p:to>
                                    </p:set>
                                    <p:animEffect filter="fade" transition="in">
                                      <p:cBhvr>
                                        <p:cTn dur="1000"/>
                                        <p:tgtEl>
                                          <p:spTgt spid="2498"/>
                                        </p:tgtEl>
                                      </p:cBhvr>
                                    </p:animEffect>
                                  </p:childTnLst>
                                </p:cTn>
                              </p:par>
                              <p:par>
                                <p:cTn fill="hold" nodeType="withEffect" presetClass="entr" presetID="10" presetSubtype="0">
                                  <p:stCondLst>
                                    <p:cond delay="0"/>
                                  </p:stCondLst>
                                  <p:childTnLst>
                                    <p:set>
                                      <p:cBhvr>
                                        <p:cTn dur="1" fill="hold">
                                          <p:stCondLst>
                                            <p:cond delay="0"/>
                                          </p:stCondLst>
                                        </p:cTn>
                                        <p:tgtEl>
                                          <p:spTgt spid="2499"/>
                                        </p:tgtEl>
                                        <p:attrNameLst>
                                          <p:attrName>style.visibility</p:attrName>
                                        </p:attrNameLst>
                                      </p:cBhvr>
                                      <p:to>
                                        <p:strVal val="visible"/>
                                      </p:to>
                                    </p:set>
                                    <p:animEffect filter="fade" transition="in">
                                      <p:cBhvr>
                                        <p:cTn dur="1000"/>
                                        <p:tgtEl>
                                          <p:spTgt spid="24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3" name="Shape 2503"/>
        <p:cNvGrpSpPr/>
        <p:nvPr/>
      </p:nvGrpSpPr>
      <p:grpSpPr>
        <a:xfrm>
          <a:off x="0" y="0"/>
          <a:ext cx="0" cy="0"/>
          <a:chOff x="0" y="0"/>
          <a:chExt cx="0" cy="0"/>
        </a:xfrm>
      </p:grpSpPr>
      <p:sp>
        <p:nvSpPr>
          <p:cNvPr id="2504" name="Shape 250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Plumb the Pool</a:t>
            </a:r>
          </a:p>
        </p:txBody>
      </p:sp>
      <p:sp>
        <p:nvSpPr>
          <p:cNvPr id="2505" name="Shape 250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the component in the GameMode.</a:t>
            </a:r>
          </a:p>
          <a:p>
            <a:pPr indent="-800100" lvl="0" marL="914400" rtl="0">
              <a:spcBef>
                <a:spcPts val="0"/>
              </a:spcBef>
              <a:spcAft>
                <a:spcPts val="0"/>
              </a:spcAft>
            </a:pPr>
            <a:r>
              <a:rPr lang="en-GB"/>
              <a:t>Keep a reference in the Tile.</a:t>
            </a:r>
          </a:p>
          <a:p>
            <a:pPr indent="-800100" lvl="0" marL="914400" rtl="0">
              <a:spcBef>
                <a:spcPts val="0"/>
              </a:spcBef>
            </a:pPr>
            <a:r>
              <a:rPr lang="en-GB"/>
              <a:t>Set the Tile reference from the GameMode.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5">
                                            <p:txEl>
                                              <p:pRg end="0" st="0"/>
                                            </p:txEl>
                                          </p:spTgt>
                                        </p:tgtEl>
                                        <p:attrNameLst>
                                          <p:attrName>style.visibility</p:attrName>
                                        </p:attrNameLst>
                                      </p:cBhvr>
                                      <p:to>
                                        <p:strVal val="visible"/>
                                      </p:to>
                                    </p:set>
                                    <p:animEffect filter="fade" transition="in">
                                      <p:cBhvr>
                                        <p:cTn dur="1000"/>
                                        <p:tgtEl>
                                          <p:spTgt spid="250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5">
                                            <p:txEl>
                                              <p:pRg end="1" st="1"/>
                                            </p:txEl>
                                          </p:spTgt>
                                        </p:tgtEl>
                                        <p:attrNameLst>
                                          <p:attrName>style.visibility</p:attrName>
                                        </p:attrNameLst>
                                      </p:cBhvr>
                                      <p:to>
                                        <p:strVal val="visible"/>
                                      </p:to>
                                    </p:set>
                                    <p:animEffect filter="fade" transition="in">
                                      <p:cBhvr>
                                        <p:cTn dur="1000"/>
                                        <p:tgtEl>
                                          <p:spTgt spid="250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5">
                                            <p:txEl>
                                              <p:pRg end="2" st="2"/>
                                            </p:txEl>
                                          </p:spTgt>
                                        </p:tgtEl>
                                        <p:attrNameLst>
                                          <p:attrName>style.visibility</p:attrName>
                                        </p:attrNameLst>
                                      </p:cBhvr>
                                      <p:to>
                                        <p:strVal val="visible"/>
                                      </p:to>
                                    </p:set>
                                    <p:animEffect filter="fade" transition="in">
                                      <p:cBhvr>
                                        <p:cTn dur="1000"/>
                                        <p:tgtEl>
                                          <p:spTgt spid="250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9" name="Shape 2509"/>
        <p:cNvGrpSpPr/>
        <p:nvPr/>
      </p:nvGrpSpPr>
      <p:grpSpPr>
        <a:xfrm>
          <a:off x="0" y="0"/>
          <a:ext cx="0" cy="0"/>
          <a:chOff x="0" y="0"/>
          <a:chExt cx="0" cy="0"/>
        </a:xfrm>
      </p:grpSpPr>
      <p:sp>
        <p:nvSpPr>
          <p:cNvPr id="2510" name="Shape 251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Using the Pool API</a:t>
            </a:r>
          </a:p>
        </p:txBody>
      </p:sp>
      <p:sp>
        <p:nvSpPr>
          <p:cNvPr id="2511" name="Shape 251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5" name="Shape 2515"/>
        <p:cNvGrpSpPr/>
        <p:nvPr/>
      </p:nvGrpSpPr>
      <p:grpSpPr>
        <a:xfrm>
          <a:off x="0" y="0"/>
          <a:ext cx="0" cy="0"/>
          <a:chOff x="0" y="0"/>
          <a:chExt cx="0" cy="0"/>
        </a:xfrm>
      </p:grpSpPr>
      <p:sp>
        <p:nvSpPr>
          <p:cNvPr id="2516" name="Shape 251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517" name="Shape 251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Using the Checkout API</a:t>
            </a:r>
          </a:p>
          <a:p>
            <a:pPr indent="-800100" lvl="0" marL="914400" rtl="0">
              <a:spcBef>
                <a:spcPts val="0"/>
              </a:spcBef>
              <a:spcAft>
                <a:spcPts val="0"/>
              </a:spcAft>
            </a:pPr>
            <a:r>
              <a:rPr lang="en-GB"/>
              <a:t>Overview of object lifecycle</a:t>
            </a:r>
          </a:p>
          <a:p>
            <a:pPr indent="-800100" lvl="0" marL="914400" rtl="0">
              <a:spcBef>
                <a:spcPts val="0"/>
              </a:spcBef>
              <a:spcAft>
                <a:spcPts val="0"/>
              </a:spcAft>
            </a:pPr>
            <a:r>
              <a:rPr lang="en-GB"/>
              <a:t>CHALLENGE: Return to Pool</a:t>
            </a:r>
          </a:p>
          <a:p>
            <a:pPr indent="-800100" lvl="0" marL="914400" rtl="0">
              <a:spcBef>
                <a:spcPts val="0"/>
              </a:spcBef>
            </a:pPr>
            <a:r>
              <a:rPr lang="en-GB"/>
              <a:t>Populate the initial pool.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7">
                                            <p:txEl>
                                              <p:pRg end="0" st="0"/>
                                            </p:txEl>
                                          </p:spTgt>
                                        </p:tgtEl>
                                        <p:attrNameLst>
                                          <p:attrName>style.visibility</p:attrName>
                                        </p:attrNameLst>
                                      </p:cBhvr>
                                      <p:to>
                                        <p:strVal val="visible"/>
                                      </p:to>
                                    </p:set>
                                    <p:animEffect filter="fade" transition="in">
                                      <p:cBhvr>
                                        <p:cTn dur="1000"/>
                                        <p:tgtEl>
                                          <p:spTgt spid="251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7">
                                            <p:txEl>
                                              <p:pRg end="1" st="1"/>
                                            </p:txEl>
                                          </p:spTgt>
                                        </p:tgtEl>
                                        <p:attrNameLst>
                                          <p:attrName>style.visibility</p:attrName>
                                        </p:attrNameLst>
                                      </p:cBhvr>
                                      <p:to>
                                        <p:strVal val="visible"/>
                                      </p:to>
                                    </p:set>
                                    <p:animEffect filter="fade" transition="in">
                                      <p:cBhvr>
                                        <p:cTn dur="1000"/>
                                        <p:tgtEl>
                                          <p:spTgt spid="251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7">
                                            <p:txEl>
                                              <p:pRg end="2" st="2"/>
                                            </p:txEl>
                                          </p:spTgt>
                                        </p:tgtEl>
                                        <p:attrNameLst>
                                          <p:attrName>style.visibility</p:attrName>
                                        </p:attrNameLst>
                                      </p:cBhvr>
                                      <p:to>
                                        <p:strVal val="visible"/>
                                      </p:to>
                                    </p:set>
                                    <p:animEffect filter="fade" transition="in">
                                      <p:cBhvr>
                                        <p:cTn dur="1000"/>
                                        <p:tgtEl>
                                          <p:spTgt spid="251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7">
                                            <p:txEl>
                                              <p:pRg end="3" st="3"/>
                                            </p:txEl>
                                          </p:spTgt>
                                        </p:tgtEl>
                                        <p:attrNameLst>
                                          <p:attrName>style.visibility</p:attrName>
                                        </p:attrNameLst>
                                      </p:cBhvr>
                                      <p:to>
                                        <p:strVal val="visible"/>
                                      </p:to>
                                    </p:set>
                                    <p:animEffect filter="fade" transition="in">
                                      <p:cBhvr>
                                        <p:cTn dur="1000"/>
                                        <p:tgtEl>
                                          <p:spTgt spid="251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1" name="Shape 2521"/>
        <p:cNvGrpSpPr/>
        <p:nvPr/>
      </p:nvGrpSpPr>
      <p:grpSpPr>
        <a:xfrm>
          <a:off x="0" y="0"/>
          <a:ext cx="0" cy="0"/>
          <a:chOff x="0" y="0"/>
          <a:chExt cx="0" cy="0"/>
        </a:xfrm>
      </p:grpSpPr>
      <p:sp>
        <p:nvSpPr>
          <p:cNvPr id="2522" name="Shape 252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Avoid Your Late Fees</a:t>
            </a:r>
          </a:p>
        </p:txBody>
      </p:sp>
      <p:sp>
        <p:nvSpPr>
          <p:cNvPr id="2523" name="Shape 252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sure you return.</a:t>
            </a:r>
          </a:p>
          <a:p>
            <a:pPr indent="-800100" lvl="0" marL="914400" rtl="0">
              <a:spcBef>
                <a:spcPts val="0"/>
              </a:spcBef>
              <a:spcAft>
                <a:spcPts val="0"/>
              </a:spcAft>
            </a:pPr>
            <a:r>
              <a:rPr lang="en-GB"/>
              <a:t>It should be same you checked out.</a:t>
            </a:r>
          </a:p>
          <a:p>
            <a:pPr indent="-800100" lvl="0" marL="914400" rtl="0">
              <a:spcBef>
                <a:spcPts val="0"/>
              </a:spcBef>
            </a:pPr>
            <a:r>
              <a:rPr lang="en-GB"/>
              <a:t>Also populate the initial pool.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3">
                                            <p:txEl>
                                              <p:pRg end="0" st="0"/>
                                            </p:txEl>
                                          </p:spTgt>
                                        </p:tgtEl>
                                        <p:attrNameLst>
                                          <p:attrName>style.visibility</p:attrName>
                                        </p:attrNameLst>
                                      </p:cBhvr>
                                      <p:to>
                                        <p:strVal val="visible"/>
                                      </p:to>
                                    </p:set>
                                    <p:animEffect filter="fade" transition="in">
                                      <p:cBhvr>
                                        <p:cTn dur="1000"/>
                                        <p:tgtEl>
                                          <p:spTgt spid="25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3">
                                            <p:txEl>
                                              <p:pRg end="1" st="1"/>
                                            </p:txEl>
                                          </p:spTgt>
                                        </p:tgtEl>
                                        <p:attrNameLst>
                                          <p:attrName>style.visibility</p:attrName>
                                        </p:attrNameLst>
                                      </p:cBhvr>
                                      <p:to>
                                        <p:strVal val="visible"/>
                                      </p:to>
                                    </p:set>
                                    <p:animEffect filter="fade" transition="in">
                                      <p:cBhvr>
                                        <p:cTn dur="1000"/>
                                        <p:tgtEl>
                                          <p:spTgt spid="25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3">
                                            <p:txEl>
                                              <p:pRg end="2" st="2"/>
                                            </p:txEl>
                                          </p:spTgt>
                                        </p:tgtEl>
                                        <p:attrNameLst>
                                          <p:attrName>style.visibility</p:attrName>
                                        </p:attrNameLst>
                                      </p:cBhvr>
                                      <p:to>
                                        <p:strVal val="visible"/>
                                      </p:to>
                                    </p:set>
                                    <p:animEffect filter="fade" transition="in">
                                      <p:cBhvr>
                                        <p:cTn dur="1000"/>
                                        <p:tgtEl>
                                          <p:spTgt spid="252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Shape 31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18" name="Shape 31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Blackboard data is like member variables in code</a:t>
            </a:r>
          </a:p>
          <a:p>
            <a:pPr indent="-800100" lvl="0" marL="914400" rtl="0">
              <a:spcBef>
                <a:spcPts val="0"/>
              </a:spcBef>
              <a:spcAft>
                <a:spcPts val="0"/>
              </a:spcAft>
            </a:pPr>
            <a:r>
              <a:rPr lang="en-GB"/>
              <a:t>Using blackboard data to set patrol points</a:t>
            </a:r>
          </a:p>
          <a:p>
            <a:pPr indent="-800100" lvl="0" marL="914400" rtl="0">
              <a:spcBef>
                <a:spcPts val="0"/>
              </a:spcBef>
              <a:spcAft>
                <a:spcPts val="0"/>
              </a:spcAft>
            </a:pPr>
            <a:r>
              <a:rPr lang="en-GB"/>
              <a:t>Practice setting blackboard values in Blueprint</a:t>
            </a:r>
          </a:p>
          <a:p>
            <a:pPr indent="-800100" lvl="0" marL="914400" rtl="0">
              <a:spcBef>
                <a:spcPts val="0"/>
              </a:spcBef>
            </a:pPr>
            <a:r>
              <a:rPr lang="en-GB"/>
              <a:t>Test simple AI patrol behaviour.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0" st="0"/>
                                            </p:txEl>
                                          </p:spTgt>
                                        </p:tgtEl>
                                        <p:attrNameLst>
                                          <p:attrName>style.visibility</p:attrName>
                                        </p:attrNameLst>
                                      </p:cBhvr>
                                      <p:to>
                                        <p:strVal val="visible"/>
                                      </p:to>
                                    </p:set>
                                    <p:animEffect filter="fade" transition="in">
                                      <p:cBhvr>
                                        <p:cTn dur="1000"/>
                                        <p:tgtEl>
                                          <p:spTgt spid="31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1" st="1"/>
                                            </p:txEl>
                                          </p:spTgt>
                                        </p:tgtEl>
                                        <p:attrNameLst>
                                          <p:attrName>style.visibility</p:attrName>
                                        </p:attrNameLst>
                                      </p:cBhvr>
                                      <p:to>
                                        <p:strVal val="visible"/>
                                      </p:to>
                                    </p:set>
                                    <p:animEffect filter="fade" transition="in">
                                      <p:cBhvr>
                                        <p:cTn dur="1000"/>
                                        <p:tgtEl>
                                          <p:spTgt spid="31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2" st="2"/>
                                            </p:txEl>
                                          </p:spTgt>
                                        </p:tgtEl>
                                        <p:attrNameLst>
                                          <p:attrName>style.visibility</p:attrName>
                                        </p:attrNameLst>
                                      </p:cBhvr>
                                      <p:to>
                                        <p:strVal val="visible"/>
                                      </p:to>
                                    </p:set>
                                    <p:animEffect filter="fade" transition="in">
                                      <p:cBhvr>
                                        <p:cTn dur="1000"/>
                                        <p:tgtEl>
                                          <p:spTgt spid="31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3" st="3"/>
                                            </p:txEl>
                                          </p:spTgt>
                                        </p:tgtEl>
                                        <p:attrNameLst>
                                          <p:attrName>style.visibility</p:attrName>
                                        </p:attrNameLst>
                                      </p:cBhvr>
                                      <p:to>
                                        <p:strVal val="visible"/>
                                      </p:to>
                                    </p:set>
                                    <p:animEffect filter="fade" transition="in">
                                      <p:cBhvr>
                                        <p:cTn dur="1000"/>
                                        <p:tgtEl>
                                          <p:spTgt spid="31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7" name="Shape 2527"/>
        <p:cNvGrpSpPr/>
        <p:nvPr/>
      </p:nvGrpSpPr>
      <p:grpSpPr>
        <a:xfrm>
          <a:off x="0" y="0"/>
          <a:ext cx="0" cy="0"/>
          <a:chOff x="0" y="0"/>
          <a:chExt cx="0" cy="0"/>
        </a:xfrm>
      </p:grpSpPr>
      <p:sp>
        <p:nvSpPr>
          <p:cNvPr id="2528" name="Shape 252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Using TArray for Pools</a:t>
            </a:r>
          </a:p>
        </p:txBody>
      </p:sp>
      <p:sp>
        <p:nvSpPr>
          <p:cNvPr id="2529" name="Shape 252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3" name="Shape 2533"/>
        <p:cNvGrpSpPr/>
        <p:nvPr/>
      </p:nvGrpSpPr>
      <p:grpSpPr>
        <a:xfrm>
          <a:off x="0" y="0"/>
          <a:ext cx="0" cy="0"/>
          <a:chOff x="0" y="0"/>
          <a:chExt cx="0" cy="0"/>
        </a:xfrm>
      </p:grpSpPr>
      <p:sp>
        <p:nvSpPr>
          <p:cNvPr id="2534" name="Shape 253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535" name="Shape 253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Implementing checkout.</a:t>
            </a:r>
          </a:p>
          <a:p>
            <a:pPr indent="-800100" lvl="0" marL="914400" rtl="0">
              <a:spcBef>
                <a:spcPts val="0"/>
              </a:spcBef>
            </a:pPr>
            <a:r>
              <a:rPr lang="en-GB"/>
              <a:t>Challenge: Implement return and add.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5">
                                            <p:txEl>
                                              <p:pRg end="0" st="0"/>
                                            </p:txEl>
                                          </p:spTgt>
                                        </p:tgtEl>
                                        <p:attrNameLst>
                                          <p:attrName>style.visibility</p:attrName>
                                        </p:attrNameLst>
                                      </p:cBhvr>
                                      <p:to>
                                        <p:strVal val="visible"/>
                                      </p:to>
                                    </p:set>
                                    <p:animEffect filter="fade" transition="in">
                                      <p:cBhvr>
                                        <p:cTn dur="1000"/>
                                        <p:tgtEl>
                                          <p:spTgt spid="253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5">
                                            <p:txEl>
                                              <p:pRg end="1" st="1"/>
                                            </p:txEl>
                                          </p:spTgt>
                                        </p:tgtEl>
                                        <p:attrNameLst>
                                          <p:attrName>style.visibility</p:attrName>
                                        </p:attrNameLst>
                                      </p:cBhvr>
                                      <p:to>
                                        <p:strVal val="visible"/>
                                      </p:to>
                                    </p:set>
                                    <p:animEffect filter="fade" transition="in">
                                      <p:cBhvr>
                                        <p:cTn dur="1000"/>
                                        <p:tgtEl>
                                          <p:spTgt spid="2535">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9" name="Shape 2539"/>
        <p:cNvGrpSpPr/>
        <p:nvPr/>
      </p:nvGrpSpPr>
      <p:grpSpPr>
        <a:xfrm>
          <a:off x="0" y="0"/>
          <a:ext cx="0" cy="0"/>
          <a:chOff x="0" y="0"/>
          <a:chExt cx="0" cy="0"/>
        </a:xfrm>
      </p:grpSpPr>
      <p:sp>
        <p:nvSpPr>
          <p:cNvPr id="2540" name="Shape 254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Implement Return and Add</a:t>
            </a:r>
          </a:p>
        </p:txBody>
      </p:sp>
      <p:sp>
        <p:nvSpPr>
          <p:cNvPr id="2541" name="Shape 254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Both should add to array.</a:t>
            </a:r>
          </a:p>
          <a:p>
            <a:pPr indent="-800100" lvl="0" marL="914400" rtl="0">
              <a:spcBef>
                <a:spcPts val="0"/>
              </a:spcBef>
              <a:spcAft>
                <a:spcPts val="0"/>
              </a:spcAft>
            </a:pPr>
            <a:r>
              <a:rPr lang="en-GB"/>
              <a:t>Add logging to Tile.</a:t>
            </a:r>
          </a:p>
          <a:p>
            <a:pPr indent="-800100" lvl="0" marL="914400" rtl="0">
              <a:spcBef>
                <a:spcPts val="0"/>
              </a:spcBef>
            </a:pPr>
            <a:r>
              <a:rPr lang="en-GB"/>
              <a:t>Check expected values.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1">
                                            <p:txEl>
                                              <p:pRg end="0" st="0"/>
                                            </p:txEl>
                                          </p:spTgt>
                                        </p:tgtEl>
                                        <p:attrNameLst>
                                          <p:attrName>style.visibility</p:attrName>
                                        </p:attrNameLst>
                                      </p:cBhvr>
                                      <p:to>
                                        <p:strVal val="visible"/>
                                      </p:to>
                                    </p:set>
                                    <p:animEffect filter="fade" transition="in">
                                      <p:cBhvr>
                                        <p:cTn dur="1000"/>
                                        <p:tgtEl>
                                          <p:spTgt spid="25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1">
                                            <p:txEl>
                                              <p:pRg end="1" st="1"/>
                                            </p:txEl>
                                          </p:spTgt>
                                        </p:tgtEl>
                                        <p:attrNameLst>
                                          <p:attrName>style.visibility</p:attrName>
                                        </p:attrNameLst>
                                      </p:cBhvr>
                                      <p:to>
                                        <p:strVal val="visible"/>
                                      </p:to>
                                    </p:set>
                                    <p:animEffect filter="fade" transition="in">
                                      <p:cBhvr>
                                        <p:cTn dur="1000"/>
                                        <p:tgtEl>
                                          <p:spTgt spid="254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1">
                                            <p:txEl>
                                              <p:pRg end="2" st="2"/>
                                            </p:txEl>
                                          </p:spTgt>
                                        </p:tgtEl>
                                        <p:attrNameLst>
                                          <p:attrName>style.visibility</p:attrName>
                                        </p:attrNameLst>
                                      </p:cBhvr>
                                      <p:to>
                                        <p:strVal val="visible"/>
                                      </p:to>
                                    </p:set>
                                    <p:animEffect filter="fade" transition="in">
                                      <p:cBhvr>
                                        <p:cTn dur="1000"/>
                                        <p:tgtEl>
                                          <p:spTgt spid="254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5" name="Shape 2545"/>
        <p:cNvGrpSpPr/>
        <p:nvPr/>
      </p:nvGrpSpPr>
      <p:grpSpPr>
        <a:xfrm>
          <a:off x="0" y="0"/>
          <a:ext cx="0" cy="0"/>
          <a:chOff x="0" y="0"/>
          <a:chExt cx="0" cy="0"/>
        </a:xfrm>
      </p:grpSpPr>
      <p:sp>
        <p:nvSpPr>
          <p:cNvPr id="2546" name="Shape 254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Rebuilding Navigation Meshes</a:t>
            </a:r>
          </a:p>
        </p:txBody>
      </p:sp>
      <p:sp>
        <p:nvSpPr>
          <p:cNvPr id="2547" name="Shape 254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1" name="Shape 2551"/>
        <p:cNvGrpSpPr/>
        <p:nvPr/>
      </p:nvGrpSpPr>
      <p:grpSpPr>
        <a:xfrm>
          <a:off x="0" y="0"/>
          <a:ext cx="0" cy="0"/>
          <a:chOff x="0" y="0"/>
          <a:chExt cx="0" cy="0"/>
        </a:xfrm>
      </p:grpSpPr>
      <p:sp>
        <p:nvSpPr>
          <p:cNvPr id="2552" name="Shape 255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553" name="Shape 255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Rebuilding the Navigation.</a:t>
            </a:r>
          </a:p>
          <a:p>
            <a:pPr indent="-800100" lvl="0" marL="914400" rtl="0">
              <a:spcBef>
                <a:spcPts val="0"/>
              </a:spcBef>
              <a:spcAft>
                <a:spcPts val="0"/>
              </a:spcAft>
            </a:pPr>
            <a:r>
              <a:rPr lang="en-GB"/>
              <a:t>Offset the NavMeshBoundsVolumes.</a:t>
            </a:r>
          </a:p>
          <a:p>
            <a:pPr indent="-800100" lvl="0" marL="914400" rtl="0">
              <a:spcBef>
                <a:spcPts val="0"/>
              </a:spcBef>
            </a:pPr>
            <a:r>
              <a:rPr lang="en-GB"/>
              <a:t>CHALLENGE: Spawn on destroy.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3">
                                            <p:txEl>
                                              <p:pRg end="0" st="0"/>
                                            </p:txEl>
                                          </p:spTgt>
                                        </p:tgtEl>
                                        <p:attrNameLst>
                                          <p:attrName>style.visibility</p:attrName>
                                        </p:attrNameLst>
                                      </p:cBhvr>
                                      <p:to>
                                        <p:strVal val="visible"/>
                                      </p:to>
                                    </p:set>
                                    <p:animEffect filter="fade" transition="in">
                                      <p:cBhvr>
                                        <p:cTn dur="1000"/>
                                        <p:tgtEl>
                                          <p:spTgt spid="255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3">
                                            <p:txEl>
                                              <p:pRg end="1" st="1"/>
                                            </p:txEl>
                                          </p:spTgt>
                                        </p:tgtEl>
                                        <p:attrNameLst>
                                          <p:attrName>style.visibility</p:attrName>
                                        </p:attrNameLst>
                                      </p:cBhvr>
                                      <p:to>
                                        <p:strVal val="visible"/>
                                      </p:to>
                                    </p:set>
                                    <p:animEffect filter="fade" transition="in">
                                      <p:cBhvr>
                                        <p:cTn dur="1000"/>
                                        <p:tgtEl>
                                          <p:spTgt spid="255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3">
                                            <p:txEl>
                                              <p:pRg end="2" st="2"/>
                                            </p:txEl>
                                          </p:spTgt>
                                        </p:tgtEl>
                                        <p:attrNameLst>
                                          <p:attrName>style.visibility</p:attrName>
                                        </p:attrNameLst>
                                      </p:cBhvr>
                                      <p:to>
                                        <p:strVal val="visible"/>
                                      </p:to>
                                    </p:set>
                                    <p:animEffect filter="fade" transition="in">
                                      <p:cBhvr>
                                        <p:cTn dur="1000"/>
                                        <p:tgtEl>
                                          <p:spTgt spid="255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7" name="Shape 2557"/>
        <p:cNvGrpSpPr/>
        <p:nvPr/>
      </p:nvGrpSpPr>
      <p:grpSpPr>
        <a:xfrm>
          <a:off x="0" y="0"/>
          <a:ext cx="0" cy="0"/>
          <a:chOff x="0" y="0"/>
          <a:chExt cx="0" cy="0"/>
        </a:xfrm>
      </p:grpSpPr>
      <p:sp>
        <p:nvSpPr>
          <p:cNvPr id="2558" name="Shape 255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Spawn on Destroy</a:t>
            </a:r>
          </a:p>
        </p:txBody>
      </p:sp>
      <p:sp>
        <p:nvSpPr>
          <p:cNvPr id="2559" name="Shape 255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Should always have the same number in scene.</a:t>
            </a:r>
          </a:p>
          <a:p>
            <a:pPr indent="-800100" lvl="0" marL="914400" rtl="0">
              <a:spcBef>
                <a:spcPts val="0"/>
              </a:spcBef>
              <a:spcAft>
                <a:spcPts val="0"/>
              </a:spcAft>
            </a:pPr>
            <a:r>
              <a:rPr lang="en-GB"/>
              <a:t>Create more bounds volumes.</a:t>
            </a:r>
          </a:p>
          <a:p>
            <a:pPr indent="-800100" lvl="0" marL="914400" rtl="0">
              <a:spcBef>
                <a:spcPts val="0"/>
              </a:spcBef>
            </a:pPr>
            <a:r>
              <a:rPr lang="en-GB"/>
              <a:t>Check your AI can navigate.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9">
                                            <p:txEl>
                                              <p:pRg end="0" st="0"/>
                                            </p:txEl>
                                          </p:spTgt>
                                        </p:tgtEl>
                                        <p:attrNameLst>
                                          <p:attrName>style.visibility</p:attrName>
                                        </p:attrNameLst>
                                      </p:cBhvr>
                                      <p:to>
                                        <p:strVal val="visible"/>
                                      </p:to>
                                    </p:set>
                                    <p:animEffect filter="fade" transition="in">
                                      <p:cBhvr>
                                        <p:cTn dur="1000"/>
                                        <p:tgtEl>
                                          <p:spTgt spid="25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9">
                                            <p:txEl>
                                              <p:pRg end="1" st="1"/>
                                            </p:txEl>
                                          </p:spTgt>
                                        </p:tgtEl>
                                        <p:attrNameLst>
                                          <p:attrName>style.visibility</p:attrName>
                                        </p:attrNameLst>
                                      </p:cBhvr>
                                      <p:to>
                                        <p:strVal val="visible"/>
                                      </p:to>
                                    </p:set>
                                    <p:animEffect filter="fade" transition="in">
                                      <p:cBhvr>
                                        <p:cTn dur="1000"/>
                                        <p:tgtEl>
                                          <p:spTgt spid="255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9">
                                            <p:txEl>
                                              <p:pRg end="2" st="2"/>
                                            </p:txEl>
                                          </p:spTgt>
                                        </p:tgtEl>
                                        <p:attrNameLst>
                                          <p:attrName>style.visibility</p:attrName>
                                        </p:attrNameLst>
                                      </p:cBhvr>
                                      <p:to>
                                        <p:strVal val="visible"/>
                                      </p:to>
                                    </p:set>
                                    <p:animEffect filter="fade" transition="in">
                                      <p:cBhvr>
                                        <p:cTn dur="1000"/>
                                        <p:tgtEl>
                                          <p:spTgt spid="255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3" name="Shape 2563"/>
        <p:cNvGrpSpPr/>
        <p:nvPr/>
      </p:nvGrpSpPr>
      <p:grpSpPr>
        <a:xfrm>
          <a:off x="0" y="0"/>
          <a:ext cx="0" cy="0"/>
          <a:chOff x="0" y="0"/>
          <a:chExt cx="0" cy="0"/>
        </a:xfrm>
      </p:grpSpPr>
      <p:sp>
        <p:nvSpPr>
          <p:cNvPr id="2564" name="Shape 256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Structs to Simplify Function Args</a:t>
            </a:r>
          </a:p>
        </p:txBody>
      </p:sp>
      <p:sp>
        <p:nvSpPr>
          <p:cNvPr id="2565" name="Shape 256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9" name="Shape 2569"/>
        <p:cNvGrpSpPr/>
        <p:nvPr/>
      </p:nvGrpSpPr>
      <p:grpSpPr>
        <a:xfrm>
          <a:off x="0" y="0"/>
          <a:ext cx="0" cy="0"/>
          <a:chOff x="0" y="0"/>
          <a:chExt cx="0" cy="0"/>
        </a:xfrm>
      </p:grpSpPr>
      <p:sp>
        <p:nvSpPr>
          <p:cNvPr id="2570" name="Shape 257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571" name="Shape 257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AI spawning problem.</a:t>
            </a:r>
          </a:p>
          <a:p>
            <a:pPr indent="-800100" lvl="0" marL="914400" rtl="0">
              <a:spcBef>
                <a:spcPts val="0"/>
              </a:spcBef>
              <a:spcAft>
                <a:spcPts val="0"/>
              </a:spcAft>
            </a:pPr>
            <a:r>
              <a:rPr lang="en-GB"/>
              <a:t>Combining parameters as structs.</a:t>
            </a:r>
          </a:p>
          <a:p>
            <a:pPr indent="-800100" lvl="0" marL="914400" rtl="0">
              <a:spcBef>
                <a:spcPts val="0"/>
              </a:spcBef>
            </a:pPr>
            <a:r>
              <a:rPr lang="en-GB"/>
              <a:t>CHALLENGE: SpawnPosition Generator Function.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1">
                                            <p:txEl>
                                              <p:pRg end="0" st="0"/>
                                            </p:txEl>
                                          </p:spTgt>
                                        </p:tgtEl>
                                        <p:attrNameLst>
                                          <p:attrName>style.visibility</p:attrName>
                                        </p:attrNameLst>
                                      </p:cBhvr>
                                      <p:to>
                                        <p:strVal val="visible"/>
                                      </p:to>
                                    </p:set>
                                    <p:animEffect filter="fade" transition="in">
                                      <p:cBhvr>
                                        <p:cTn dur="1000"/>
                                        <p:tgtEl>
                                          <p:spTgt spid="257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1">
                                            <p:txEl>
                                              <p:pRg end="1" st="1"/>
                                            </p:txEl>
                                          </p:spTgt>
                                        </p:tgtEl>
                                        <p:attrNameLst>
                                          <p:attrName>style.visibility</p:attrName>
                                        </p:attrNameLst>
                                      </p:cBhvr>
                                      <p:to>
                                        <p:strVal val="visible"/>
                                      </p:to>
                                    </p:set>
                                    <p:animEffect filter="fade" transition="in">
                                      <p:cBhvr>
                                        <p:cTn dur="1000"/>
                                        <p:tgtEl>
                                          <p:spTgt spid="257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1">
                                            <p:txEl>
                                              <p:pRg end="2" st="2"/>
                                            </p:txEl>
                                          </p:spTgt>
                                        </p:tgtEl>
                                        <p:attrNameLst>
                                          <p:attrName>style.visibility</p:attrName>
                                        </p:attrNameLst>
                                      </p:cBhvr>
                                      <p:to>
                                        <p:strVal val="visible"/>
                                      </p:to>
                                    </p:set>
                                    <p:animEffect filter="fade" transition="in">
                                      <p:cBhvr>
                                        <p:cTn dur="1000"/>
                                        <p:tgtEl>
                                          <p:spTgt spid="257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5" name="Shape 2575"/>
        <p:cNvGrpSpPr/>
        <p:nvPr/>
      </p:nvGrpSpPr>
      <p:grpSpPr>
        <a:xfrm>
          <a:off x="0" y="0"/>
          <a:ext cx="0" cy="0"/>
          <a:chOff x="0" y="0"/>
          <a:chExt cx="0" cy="0"/>
        </a:xfrm>
      </p:grpSpPr>
      <p:sp>
        <p:nvSpPr>
          <p:cNvPr id="2576" name="Shape 257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solidFill>
                  <a:srgbClr val="FFFF00"/>
                </a:solidFill>
                <a:latin typeface="Consolas"/>
                <a:ea typeface="Consolas"/>
                <a:cs typeface="Consolas"/>
                <a:sym typeface="Consolas"/>
              </a:rPr>
              <a:t>SpawnPosition </a:t>
            </a:r>
            <a:r>
              <a:rPr lang="en-GB"/>
              <a:t>Generator Function</a:t>
            </a:r>
          </a:p>
        </p:txBody>
      </p:sp>
      <p:sp>
        <p:nvSpPr>
          <p:cNvPr id="2577" name="Shape 257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function to generate </a:t>
            </a:r>
            <a:r>
              <a:rPr lang="en-GB">
                <a:solidFill>
                  <a:srgbClr val="FFFF00"/>
                </a:solidFill>
                <a:latin typeface="Consolas"/>
                <a:ea typeface="Consolas"/>
                <a:cs typeface="Consolas"/>
                <a:sym typeface="Consolas"/>
              </a:rPr>
              <a:t>SpawnPositions</a:t>
            </a:r>
            <a:r>
              <a:rPr lang="en-GB"/>
              <a:t>.</a:t>
            </a:r>
          </a:p>
          <a:p>
            <a:pPr indent="-800100" lvl="0" marL="914400" rtl="0">
              <a:spcBef>
                <a:spcPts val="0"/>
              </a:spcBef>
              <a:spcAft>
                <a:spcPts val="0"/>
              </a:spcAft>
            </a:pPr>
            <a:r>
              <a:rPr lang="en-GB"/>
              <a:t>It should return a </a:t>
            </a:r>
            <a:r>
              <a:rPr lang="en-GB">
                <a:solidFill>
                  <a:srgbClr val="FFFF00"/>
                </a:solidFill>
                <a:latin typeface="Consolas"/>
                <a:ea typeface="Consolas"/>
                <a:cs typeface="Consolas"/>
                <a:sym typeface="Consolas"/>
              </a:rPr>
              <a:t>TArray</a:t>
            </a:r>
            <a:r>
              <a:rPr lang="en-GB"/>
              <a:t>.</a:t>
            </a:r>
          </a:p>
          <a:p>
            <a:pPr indent="-800100" lvl="0" marL="914400" rtl="0">
              <a:spcBef>
                <a:spcPts val="0"/>
              </a:spcBef>
              <a:spcAft>
                <a:spcPts val="0"/>
              </a:spcAft>
            </a:pPr>
            <a:r>
              <a:rPr lang="en-GB"/>
              <a:t>It should take the random arguments.</a:t>
            </a:r>
          </a:p>
          <a:p>
            <a:pPr indent="-800100" lvl="0" marL="914400" marR="0" rtl="0" algn="l">
              <a:lnSpc>
                <a:spcPct val="150000"/>
              </a:lnSpc>
              <a:spcBef>
                <a:spcPts val="0"/>
              </a:spcBef>
              <a:spcAft>
                <a:spcPts val="0"/>
              </a:spcAft>
            </a:pPr>
            <a:r>
              <a:rPr lang="en-GB"/>
              <a:t>Loop over </a:t>
            </a:r>
            <a:r>
              <a:rPr lang="en-GB">
                <a:solidFill>
                  <a:srgbClr val="FFFF00"/>
                </a:solidFill>
                <a:latin typeface="Consolas"/>
                <a:ea typeface="Consolas"/>
                <a:cs typeface="Consolas"/>
                <a:sym typeface="Consolas"/>
              </a:rPr>
              <a:t>TArray</a:t>
            </a:r>
            <a:r>
              <a:rPr lang="en-GB"/>
              <a:t> to </a:t>
            </a:r>
            <a:r>
              <a:rPr lang="en-GB">
                <a:solidFill>
                  <a:srgbClr val="FFFF00"/>
                </a:solidFill>
                <a:latin typeface="Consolas"/>
                <a:ea typeface="Consolas"/>
                <a:cs typeface="Consolas"/>
                <a:sym typeface="Consolas"/>
              </a:rPr>
              <a:t>PositionActors</a:t>
            </a:r>
            <a:r>
              <a:rPr lang="en-GB"/>
              <a:t>.</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7">
                                            <p:txEl>
                                              <p:pRg end="0" st="0"/>
                                            </p:txEl>
                                          </p:spTgt>
                                        </p:tgtEl>
                                        <p:attrNameLst>
                                          <p:attrName>style.visibility</p:attrName>
                                        </p:attrNameLst>
                                      </p:cBhvr>
                                      <p:to>
                                        <p:strVal val="visible"/>
                                      </p:to>
                                    </p:set>
                                    <p:animEffect filter="fade" transition="in">
                                      <p:cBhvr>
                                        <p:cTn dur="1000"/>
                                        <p:tgtEl>
                                          <p:spTgt spid="257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7">
                                            <p:txEl>
                                              <p:pRg end="1" st="1"/>
                                            </p:txEl>
                                          </p:spTgt>
                                        </p:tgtEl>
                                        <p:attrNameLst>
                                          <p:attrName>style.visibility</p:attrName>
                                        </p:attrNameLst>
                                      </p:cBhvr>
                                      <p:to>
                                        <p:strVal val="visible"/>
                                      </p:to>
                                    </p:set>
                                    <p:animEffect filter="fade" transition="in">
                                      <p:cBhvr>
                                        <p:cTn dur="1000"/>
                                        <p:tgtEl>
                                          <p:spTgt spid="257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7">
                                            <p:txEl>
                                              <p:pRg end="2" st="2"/>
                                            </p:txEl>
                                          </p:spTgt>
                                        </p:tgtEl>
                                        <p:attrNameLst>
                                          <p:attrName>style.visibility</p:attrName>
                                        </p:attrNameLst>
                                      </p:cBhvr>
                                      <p:to>
                                        <p:strVal val="visible"/>
                                      </p:to>
                                    </p:set>
                                    <p:animEffect filter="fade" transition="in">
                                      <p:cBhvr>
                                        <p:cTn dur="1000"/>
                                        <p:tgtEl>
                                          <p:spTgt spid="257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7">
                                            <p:txEl>
                                              <p:pRg end="3" st="3"/>
                                            </p:txEl>
                                          </p:spTgt>
                                        </p:tgtEl>
                                        <p:attrNameLst>
                                          <p:attrName>style.visibility</p:attrName>
                                        </p:attrNameLst>
                                      </p:cBhvr>
                                      <p:to>
                                        <p:strVal val="visible"/>
                                      </p:to>
                                    </p:set>
                                    <p:animEffect filter="fade" transition="in">
                                      <p:cBhvr>
                                        <p:cTn dur="1000"/>
                                        <p:tgtEl>
                                          <p:spTgt spid="257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7">
                                            <p:txEl>
                                              <p:pRg end="4" st="4"/>
                                            </p:txEl>
                                          </p:spTgt>
                                        </p:tgtEl>
                                        <p:attrNameLst>
                                          <p:attrName>style.visibility</p:attrName>
                                        </p:attrNameLst>
                                      </p:cBhvr>
                                      <p:to>
                                        <p:strVal val="visible"/>
                                      </p:to>
                                    </p:set>
                                    <p:animEffect filter="fade" transition="in">
                                      <p:cBhvr>
                                        <p:cTn dur="1000"/>
                                        <p:tgtEl>
                                          <p:spTgt spid="257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1" name="Shape 2581"/>
        <p:cNvGrpSpPr/>
        <p:nvPr/>
      </p:nvGrpSpPr>
      <p:grpSpPr>
        <a:xfrm>
          <a:off x="0" y="0"/>
          <a:ext cx="0" cy="0"/>
          <a:chOff x="0" y="0"/>
          <a:chExt cx="0" cy="0"/>
        </a:xfrm>
      </p:grpSpPr>
      <p:sp>
        <p:nvSpPr>
          <p:cNvPr id="2582" name="Shape 258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Spawning AI from C++</a:t>
            </a:r>
          </a:p>
        </p:txBody>
      </p:sp>
      <p:sp>
        <p:nvSpPr>
          <p:cNvPr id="2583" name="Shape 258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Shape 32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Target Points and Patrol Routes</a:t>
            </a:r>
          </a:p>
        </p:txBody>
      </p:sp>
      <p:sp>
        <p:nvSpPr>
          <p:cNvPr id="324" name="Shape 32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3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7" name="Shape 2587"/>
        <p:cNvGrpSpPr/>
        <p:nvPr/>
      </p:nvGrpSpPr>
      <p:grpSpPr>
        <a:xfrm>
          <a:off x="0" y="0"/>
          <a:ext cx="0" cy="0"/>
          <a:chOff x="0" y="0"/>
          <a:chExt cx="0" cy="0"/>
        </a:xfrm>
      </p:grpSpPr>
      <p:sp>
        <p:nvSpPr>
          <p:cNvPr id="2588" name="Shape 258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589" name="Shape 258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How to spawn AI.</a:t>
            </a:r>
          </a:p>
          <a:p>
            <a:pPr indent="-800100" lvl="0" marL="914400" rtl="0">
              <a:spcBef>
                <a:spcPts val="0"/>
              </a:spcBef>
              <a:spcAft>
                <a:spcPts val="0"/>
              </a:spcAft>
            </a:pPr>
            <a:r>
              <a:rPr lang="en-GB"/>
              <a:t>PlaceAIPawns definition.</a:t>
            </a:r>
          </a:p>
          <a:p>
            <a:pPr indent="-800100" lvl="0" marL="914400" rtl="0">
              <a:spcBef>
                <a:spcPts val="0"/>
              </a:spcBef>
            </a:pPr>
            <a:r>
              <a:rPr lang="en-GB"/>
              <a:t>CHALLENGE: spawn AI in the world.</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9">
                                            <p:txEl>
                                              <p:pRg end="0" st="0"/>
                                            </p:txEl>
                                          </p:spTgt>
                                        </p:tgtEl>
                                        <p:attrNameLst>
                                          <p:attrName>style.visibility</p:attrName>
                                        </p:attrNameLst>
                                      </p:cBhvr>
                                      <p:to>
                                        <p:strVal val="visible"/>
                                      </p:to>
                                    </p:set>
                                    <p:animEffect filter="fade" transition="in">
                                      <p:cBhvr>
                                        <p:cTn dur="1000"/>
                                        <p:tgtEl>
                                          <p:spTgt spid="25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9">
                                            <p:txEl>
                                              <p:pRg end="1" st="1"/>
                                            </p:txEl>
                                          </p:spTgt>
                                        </p:tgtEl>
                                        <p:attrNameLst>
                                          <p:attrName>style.visibility</p:attrName>
                                        </p:attrNameLst>
                                      </p:cBhvr>
                                      <p:to>
                                        <p:strVal val="visible"/>
                                      </p:to>
                                    </p:set>
                                    <p:animEffect filter="fade" transition="in">
                                      <p:cBhvr>
                                        <p:cTn dur="1000"/>
                                        <p:tgtEl>
                                          <p:spTgt spid="25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9">
                                            <p:txEl>
                                              <p:pRg end="2" st="2"/>
                                            </p:txEl>
                                          </p:spTgt>
                                        </p:tgtEl>
                                        <p:attrNameLst>
                                          <p:attrName>style.visibility</p:attrName>
                                        </p:attrNameLst>
                                      </p:cBhvr>
                                      <p:to>
                                        <p:strVal val="visible"/>
                                      </p:to>
                                    </p:set>
                                    <p:animEffect filter="fade" transition="in">
                                      <p:cBhvr>
                                        <p:cTn dur="1000"/>
                                        <p:tgtEl>
                                          <p:spTgt spid="25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9">
                                            <p:txEl>
                                              <p:pRg end="3" st="3"/>
                                            </p:txEl>
                                          </p:spTgt>
                                        </p:tgtEl>
                                        <p:attrNameLst>
                                          <p:attrName>style.visibility</p:attrName>
                                        </p:attrNameLst>
                                      </p:cBhvr>
                                      <p:to>
                                        <p:strVal val="visible"/>
                                      </p:to>
                                    </p:set>
                                    <p:animEffect filter="fade" transition="in">
                                      <p:cBhvr>
                                        <p:cTn dur="1000"/>
                                        <p:tgtEl>
                                          <p:spTgt spid="258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3" name="Shape 2593"/>
        <p:cNvGrpSpPr/>
        <p:nvPr/>
      </p:nvGrpSpPr>
      <p:grpSpPr>
        <a:xfrm>
          <a:off x="0" y="0"/>
          <a:ext cx="0" cy="0"/>
          <a:chOff x="0" y="0"/>
          <a:chExt cx="0" cy="0"/>
        </a:xfrm>
      </p:grpSpPr>
      <p:sp>
        <p:nvSpPr>
          <p:cNvPr id="2594" name="Shape 259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Spawn AI into the World</a:t>
            </a:r>
          </a:p>
        </p:txBody>
      </p:sp>
      <p:sp>
        <p:nvSpPr>
          <p:cNvPr id="2595" name="Shape 259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Define the </a:t>
            </a:r>
            <a:r>
              <a:rPr lang="en-GB">
                <a:solidFill>
                  <a:srgbClr val="FFFF00"/>
                </a:solidFill>
                <a:latin typeface="Consolas"/>
                <a:ea typeface="Consolas"/>
                <a:cs typeface="Consolas"/>
                <a:sym typeface="Consolas"/>
              </a:rPr>
              <a:t>PlaceAIPawns </a:t>
            </a:r>
            <a:r>
              <a:rPr lang="en-GB"/>
              <a:t>method.</a:t>
            </a:r>
          </a:p>
          <a:p>
            <a:pPr indent="-800100" lvl="0" marL="914400" rtl="0">
              <a:spcBef>
                <a:spcPts val="0"/>
              </a:spcBef>
              <a:spcAft>
                <a:spcPts val="0"/>
              </a:spcAft>
            </a:pPr>
            <a:r>
              <a:rPr lang="en-GB"/>
              <a:t>Call it in Blueprint.</a:t>
            </a:r>
          </a:p>
          <a:p>
            <a:pPr indent="-800100" lvl="0" marL="914400" rtl="0">
              <a:spcBef>
                <a:spcPts val="0"/>
              </a:spcBef>
              <a:spcAft>
                <a:spcPts val="0"/>
              </a:spcAft>
            </a:pPr>
            <a:r>
              <a:rPr lang="en-GB"/>
              <a:t>Ensure actors are AI controlled.</a:t>
            </a:r>
          </a:p>
          <a:p>
            <a:pPr indent="-800100" lvl="0" marL="914400" rtl="0">
              <a:spcBef>
                <a:spcPts val="0"/>
              </a:spcBef>
            </a:pPr>
            <a:r>
              <a:rPr lang="en-GB"/>
              <a:t>Ensure they don’t attack eachother.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5">
                                            <p:txEl>
                                              <p:pRg end="0" st="0"/>
                                            </p:txEl>
                                          </p:spTgt>
                                        </p:tgtEl>
                                        <p:attrNameLst>
                                          <p:attrName>style.visibility</p:attrName>
                                        </p:attrNameLst>
                                      </p:cBhvr>
                                      <p:to>
                                        <p:strVal val="visible"/>
                                      </p:to>
                                    </p:set>
                                    <p:animEffect filter="fade" transition="in">
                                      <p:cBhvr>
                                        <p:cTn dur="1000"/>
                                        <p:tgtEl>
                                          <p:spTgt spid="25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5">
                                            <p:txEl>
                                              <p:pRg end="1" st="1"/>
                                            </p:txEl>
                                          </p:spTgt>
                                        </p:tgtEl>
                                        <p:attrNameLst>
                                          <p:attrName>style.visibility</p:attrName>
                                        </p:attrNameLst>
                                      </p:cBhvr>
                                      <p:to>
                                        <p:strVal val="visible"/>
                                      </p:to>
                                    </p:set>
                                    <p:animEffect filter="fade" transition="in">
                                      <p:cBhvr>
                                        <p:cTn dur="1000"/>
                                        <p:tgtEl>
                                          <p:spTgt spid="259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5">
                                            <p:txEl>
                                              <p:pRg end="2" st="2"/>
                                            </p:txEl>
                                          </p:spTgt>
                                        </p:tgtEl>
                                        <p:attrNameLst>
                                          <p:attrName>style.visibility</p:attrName>
                                        </p:attrNameLst>
                                      </p:cBhvr>
                                      <p:to>
                                        <p:strVal val="visible"/>
                                      </p:to>
                                    </p:set>
                                    <p:animEffect filter="fade" transition="in">
                                      <p:cBhvr>
                                        <p:cTn dur="1000"/>
                                        <p:tgtEl>
                                          <p:spTgt spid="259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5">
                                            <p:txEl>
                                              <p:pRg end="3" st="3"/>
                                            </p:txEl>
                                          </p:spTgt>
                                        </p:tgtEl>
                                        <p:attrNameLst>
                                          <p:attrName>style.visibility</p:attrName>
                                        </p:attrNameLst>
                                      </p:cBhvr>
                                      <p:to>
                                        <p:strVal val="visible"/>
                                      </p:to>
                                    </p:set>
                                    <p:animEffect filter="fade" transition="in">
                                      <p:cBhvr>
                                        <p:cTn dur="1000"/>
                                        <p:tgtEl>
                                          <p:spTgt spid="2595">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9" name="Shape 2599"/>
        <p:cNvGrpSpPr/>
        <p:nvPr/>
      </p:nvGrpSpPr>
      <p:grpSpPr>
        <a:xfrm>
          <a:off x="0" y="0"/>
          <a:ext cx="0" cy="0"/>
          <a:chOff x="0" y="0"/>
          <a:chExt cx="0" cy="0"/>
        </a:xfrm>
      </p:grpSpPr>
      <p:sp>
        <p:nvSpPr>
          <p:cNvPr id="2600" name="Shape 260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Understanding Function Templates</a:t>
            </a:r>
          </a:p>
        </p:txBody>
      </p:sp>
      <p:sp>
        <p:nvSpPr>
          <p:cNvPr id="2601" name="Shape 260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5" name="Shape 2605"/>
        <p:cNvGrpSpPr/>
        <p:nvPr/>
      </p:nvGrpSpPr>
      <p:grpSpPr>
        <a:xfrm>
          <a:off x="0" y="0"/>
          <a:ext cx="0" cy="0"/>
          <a:chOff x="0" y="0"/>
          <a:chExt cx="0" cy="0"/>
        </a:xfrm>
      </p:grpSpPr>
      <p:sp>
        <p:nvSpPr>
          <p:cNvPr id="2606" name="Shape 260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07" name="Shape 260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What is a template.</a:t>
            </a:r>
          </a:p>
          <a:p>
            <a:pPr indent="-800100" lvl="0" marL="914400" rtl="0">
              <a:spcBef>
                <a:spcPts val="0"/>
              </a:spcBef>
              <a:spcAft>
                <a:spcPts val="0"/>
              </a:spcAft>
            </a:pPr>
            <a:r>
              <a:rPr lang="en-GB"/>
              <a:t>When would you use one?</a:t>
            </a:r>
          </a:p>
          <a:p>
            <a:pPr indent="-800100" lvl="0" marL="914400" rtl="0">
              <a:spcBef>
                <a:spcPts val="0"/>
              </a:spcBef>
            </a:pPr>
            <a:r>
              <a:rPr lang="en-GB"/>
              <a:t>What is the syntax for functions.</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7">
                                            <p:txEl>
                                              <p:pRg end="0" st="0"/>
                                            </p:txEl>
                                          </p:spTgt>
                                        </p:tgtEl>
                                        <p:attrNameLst>
                                          <p:attrName>style.visibility</p:attrName>
                                        </p:attrNameLst>
                                      </p:cBhvr>
                                      <p:to>
                                        <p:strVal val="visible"/>
                                      </p:to>
                                    </p:set>
                                    <p:animEffect filter="fade" transition="in">
                                      <p:cBhvr>
                                        <p:cTn dur="1000"/>
                                        <p:tgtEl>
                                          <p:spTgt spid="260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7">
                                            <p:txEl>
                                              <p:pRg end="1" st="1"/>
                                            </p:txEl>
                                          </p:spTgt>
                                        </p:tgtEl>
                                        <p:attrNameLst>
                                          <p:attrName>style.visibility</p:attrName>
                                        </p:attrNameLst>
                                      </p:cBhvr>
                                      <p:to>
                                        <p:strVal val="visible"/>
                                      </p:to>
                                    </p:set>
                                    <p:animEffect filter="fade" transition="in">
                                      <p:cBhvr>
                                        <p:cTn dur="1000"/>
                                        <p:tgtEl>
                                          <p:spTgt spid="260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7">
                                            <p:txEl>
                                              <p:pRg end="2" st="2"/>
                                            </p:txEl>
                                          </p:spTgt>
                                        </p:tgtEl>
                                        <p:attrNameLst>
                                          <p:attrName>style.visibility</p:attrName>
                                        </p:attrNameLst>
                                      </p:cBhvr>
                                      <p:to>
                                        <p:strVal val="visible"/>
                                      </p:to>
                                    </p:set>
                                    <p:animEffect filter="fade" transition="in">
                                      <p:cBhvr>
                                        <p:cTn dur="1000"/>
                                        <p:tgtEl>
                                          <p:spTgt spid="260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7">
                                            <p:txEl>
                                              <p:pRg end="3" st="3"/>
                                            </p:txEl>
                                          </p:spTgt>
                                        </p:tgtEl>
                                        <p:attrNameLst>
                                          <p:attrName>style.visibility</p:attrName>
                                        </p:attrNameLst>
                                      </p:cBhvr>
                                      <p:to>
                                        <p:strVal val="visible"/>
                                      </p:to>
                                    </p:set>
                                    <p:animEffect filter="fade" transition="in">
                                      <p:cBhvr>
                                        <p:cTn dur="1000"/>
                                        <p:tgtEl>
                                          <p:spTgt spid="260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1" name="Shape 2611"/>
        <p:cNvGrpSpPr/>
        <p:nvPr/>
      </p:nvGrpSpPr>
      <p:grpSpPr>
        <a:xfrm>
          <a:off x="0" y="0"/>
          <a:ext cx="0" cy="0"/>
          <a:chOff x="0" y="0"/>
          <a:chExt cx="0" cy="0"/>
        </a:xfrm>
      </p:grpSpPr>
      <p:sp>
        <p:nvSpPr>
          <p:cNvPr id="2612" name="Shape 261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Template Specialization</a:t>
            </a:r>
          </a:p>
        </p:txBody>
      </p:sp>
      <p:sp>
        <p:nvSpPr>
          <p:cNvPr id="2613" name="Shape 261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7" name="Shape 2617"/>
        <p:cNvGrpSpPr/>
        <p:nvPr/>
      </p:nvGrpSpPr>
      <p:grpSpPr>
        <a:xfrm>
          <a:off x="0" y="0"/>
          <a:ext cx="0" cy="0"/>
          <a:chOff x="0" y="0"/>
          <a:chExt cx="0" cy="0"/>
        </a:xfrm>
      </p:grpSpPr>
      <p:sp>
        <p:nvSpPr>
          <p:cNvPr id="2618" name="Shape 261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19" name="Shape 261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When copy and paste isn’t enough.</a:t>
            </a:r>
          </a:p>
          <a:p>
            <a:pPr indent="-800100" lvl="0" marL="914400" rtl="0">
              <a:spcBef>
                <a:spcPts val="0"/>
              </a:spcBef>
            </a:pPr>
            <a:r>
              <a:rPr lang="en-GB"/>
              <a:t>How to handle tricky types.</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9">
                                            <p:txEl>
                                              <p:pRg end="0" st="0"/>
                                            </p:txEl>
                                          </p:spTgt>
                                        </p:tgtEl>
                                        <p:attrNameLst>
                                          <p:attrName>style.visibility</p:attrName>
                                        </p:attrNameLst>
                                      </p:cBhvr>
                                      <p:to>
                                        <p:strVal val="visible"/>
                                      </p:to>
                                    </p:set>
                                    <p:animEffect filter="fade" transition="in">
                                      <p:cBhvr>
                                        <p:cTn dur="1000"/>
                                        <p:tgtEl>
                                          <p:spTgt spid="26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9">
                                            <p:txEl>
                                              <p:pRg end="1" st="1"/>
                                            </p:txEl>
                                          </p:spTgt>
                                        </p:tgtEl>
                                        <p:attrNameLst>
                                          <p:attrName>style.visibility</p:attrName>
                                        </p:attrNameLst>
                                      </p:cBhvr>
                                      <p:to>
                                        <p:strVal val="visible"/>
                                      </p:to>
                                    </p:set>
                                    <p:animEffect filter="fade" transition="in">
                                      <p:cBhvr>
                                        <p:cTn dur="1000"/>
                                        <p:tgtEl>
                                          <p:spTgt spid="26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9">
                                            <p:txEl>
                                              <p:pRg end="2" st="2"/>
                                            </p:txEl>
                                          </p:spTgt>
                                        </p:tgtEl>
                                        <p:attrNameLst>
                                          <p:attrName>style.visibility</p:attrName>
                                        </p:attrNameLst>
                                      </p:cBhvr>
                                      <p:to>
                                        <p:strVal val="visible"/>
                                      </p:to>
                                    </p:set>
                                    <p:animEffect filter="fade" transition="in">
                                      <p:cBhvr>
                                        <p:cTn dur="1000"/>
                                        <p:tgtEl>
                                          <p:spTgt spid="261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3" name="Shape 2623"/>
        <p:cNvGrpSpPr/>
        <p:nvPr/>
      </p:nvGrpSpPr>
      <p:grpSpPr>
        <a:xfrm>
          <a:off x="0" y="0"/>
          <a:ext cx="0" cy="0"/>
          <a:chOff x="0" y="0"/>
          <a:chExt cx="0" cy="0"/>
        </a:xfrm>
      </p:grpSpPr>
      <p:sp>
        <p:nvSpPr>
          <p:cNvPr id="2624" name="Shape 262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Fixing Double Spawning</a:t>
            </a:r>
          </a:p>
        </p:txBody>
      </p:sp>
      <p:sp>
        <p:nvSpPr>
          <p:cNvPr id="2625" name="Shape 262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9" name="Shape 2629"/>
        <p:cNvGrpSpPr/>
        <p:nvPr/>
      </p:nvGrpSpPr>
      <p:grpSpPr>
        <a:xfrm>
          <a:off x="0" y="0"/>
          <a:ext cx="0" cy="0"/>
          <a:chOff x="0" y="0"/>
          <a:chExt cx="0" cy="0"/>
        </a:xfrm>
      </p:grpSpPr>
      <p:sp>
        <p:nvSpPr>
          <p:cNvPr id="2630" name="Shape 263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31" name="Shape 263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Fixing out spawn issue.</a:t>
            </a:r>
          </a:p>
          <a:p>
            <a:pPr indent="-800100" lvl="0" marL="914400" rtl="0">
              <a:spcBef>
                <a:spcPts val="0"/>
              </a:spcBef>
              <a:spcAft>
                <a:spcPts val="0"/>
              </a:spcAft>
            </a:pPr>
            <a:r>
              <a:rPr lang="en-GB"/>
              <a:t>When static polymorphism isn't enough.</a:t>
            </a:r>
          </a:p>
          <a:p>
            <a:pPr indent="-800100" lvl="0" marL="914400" rtl="0">
              <a:spcBef>
                <a:spcPts val="0"/>
              </a:spcBef>
              <a:spcAft>
                <a:spcPts val="0"/>
              </a:spcAft>
            </a:pPr>
            <a:r>
              <a:rPr lang="en-GB"/>
              <a:t>How to use templates in classes.</a:t>
            </a:r>
          </a:p>
          <a:p>
            <a:pPr indent="-800100" lvl="0" marL="914400" rtl="0">
              <a:spcBef>
                <a:spcPts val="0"/>
              </a:spcBef>
            </a:pPr>
            <a:r>
              <a:rPr lang="en-GB"/>
              <a:t>Caveats to using templates in C++</a:t>
            </a:r>
          </a:p>
          <a:p>
            <a:pPr lvl="0" rtl="0">
              <a:spcBef>
                <a:spcPts val="0"/>
              </a:spcBef>
              <a:buNone/>
            </a:pPr>
            <a:r>
              <a:t/>
            </a:r>
            <a:endParaRP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0" st="0"/>
                                            </p:txEl>
                                          </p:spTgt>
                                        </p:tgtEl>
                                        <p:attrNameLst>
                                          <p:attrName>style.visibility</p:attrName>
                                        </p:attrNameLst>
                                      </p:cBhvr>
                                      <p:to>
                                        <p:strVal val="visible"/>
                                      </p:to>
                                    </p:set>
                                    <p:animEffect filter="fade" transition="in">
                                      <p:cBhvr>
                                        <p:cTn dur="1000"/>
                                        <p:tgtEl>
                                          <p:spTgt spid="263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1" st="1"/>
                                            </p:txEl>
                                          </p:spTgt>
                                        </p:tgtEl>
                                        <p:attrNameLst>
                                          <p:attrName>style.visibility</p:attrName>
                                        </p:attrNameLst>
                                      </p:cBhvr>
                                      <p:to>
                                        <p:strVal val="visible"/>
                                      </p:to>
                                    </p:set>
                                    <p:animEffect filter="fade" transition="in">
                                      <p:cBhvr>
                                        <p:cTn dur="1000"/>
                                        <p:tgtEl>
                                          <p:spTgt spid="263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2" st="2"/>
                                            </p:txEl>
                                          </p:spTgt>
                                        </p:tgtEl>
                                        <p:attrNameLst>
                                          <p:attrName>style.visibility</p:attrName>
                                        </p:attrNameLst>
                                      </p:cBhvr>
                                      <p:to>
                                        <p:strVal val="visible"/>
                                      </p:to>
                                    </p:set>
                                    <p:animEffect filter="fade" transition="in">
                                      <p:cBhvr>
                                        <p:cTn dur="1000"/>
                                        <p:tgtEl>
                                          <p:spTgt spid="263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3" st="3"/>
                                            </p:txEl>
                                          </p:spTgt>
                                        </p:tgtEl>
                                        <p:attrNameLst>
                                          <p:attrName>style.visibility</p:attrName>
                                        </p:attrNameLst>
                                      </p:cBhvr>
                                      <p:to>
                                        <p:strVal val="visible"/>
                                      </p:to>
                                    </p:set>
                                    <p:animEffect filter="fade" transition="in">
                                      <p:cBhvr>
                                        <p:cTn dur="1000"/>
                                        <p:tgtEl>
                                          <p:spTgt spid="263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4" st="4"/>
                                            </p:txEl>
                                          </p:spTgt>
                                        </p:tgtEl>
                                        <p:attrNameLst>
                                          <p:attrName>style.visibility</p:attrName>
                                        </p:attrNameLst>
                                      </p:cBhvr>
                                      <p:to>
                                        <p:strVal val="visible"/>
                                      </p:to>
                                    </p:set>
                                    <p:animEffect filter="fade" transition="in">
                                      <p:cBhvr>
                                        <p:cTn dur="1000"/>
                                        <p:tgtEl>
                                          <p:spTgt spid="263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5" st="5"/>
                                            </p:txEl>
                                          </p:spTgt>
                                        </p:tgtEl>
                                        <p:attrNameLst>
                                          <p:attrName>style.visibility</p:attrName>
                                        </p:attrNameLst>
                                      </p:cBhvr>
                                      <p:to>
                                        <p:strVal val="visible"/>
                                      </p:to>
                                    </p:set>
                                    <p:animEffect filter="fade" transition="in">
                                      <p:cBhvr>
                                        <p:cTn dur="1000"/>
                                        <p:tgtEl>
                                          <p:spTgt spid="263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5" name="Shape 2635"/>
        <p:cNvGrpSpPr/>
        <p:nvPr/>
      </p:nvGrpSpPr>
      <p:grpSpPr>
        <a:xfrm>
          <a:off x="0" y="0"/>
          <a:ext cx="0" cy="0"/>
          <a:chOff x="0" y="0"/>
          <a:chExt cx="0" cy="0"/>
        </a:xfrm>
      </p:grpSpPr>
      <p:sp>
        <p:nvSpPr>
          <p:cNvPr id="2636" name="Shape 263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Complete the Functions</a:t>
            </a:r>
          </a:p>
        </p:txBody>
      </p:sp>
      <p:sp>
        <p:nvSpPr>
          <p:cNvPr id="2637" name="Shape 263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Implement </a:t>
            </a:r>
            <a:r>
              <a:rPr lang="en-GB">
                <a:solidFill>
                  <a:srgbClr val="FFFF00"/>
                </a:solidFill>
                <a:latin typeface="Consolas"/>
                <a:ea typeface="Consolas"/>
                <a:cs typeface="Consolas"/>
                <a:sym typeface="Consolas"/>
              </a:rPr>
              <a:t>RandomlyPlaceActors</a:t>
            </a:r>
          </a:p>
          <a:p>
            <a:pPr indent="-800100" lvl="0" marL="914400" marR="0" rtl="0" algn="l">
              <a:lnSpc>
                <a:spcPct val="150000"/>
              </a:lnSpc>
              <a:spcBef>
                <a:spcPts val="0"/>
              </a:spcBef>
              <a:spcAft>
                <a:spcPts val="0"/>
              </a:spcAft>
            </a:pPr>
            <a:r>
              <a:rPr lang="en-GB"/>
              <a:t>Call </a:t>
            </a:r>
            <a:r>
              <a:rPr lang="en-GB">
                <a:solidFill>
                  <a:srgbClr val="FFFF00"/>
                </a:solidFill>
                <a:latin typeface="Consolas"/>
                <a:ea typeface="Consolas"/>
                <a:cs typeface="Consolas"/>
                <a:sym typeface="Consolas"/>
              </a:rPr>
              <a:t>PlaceActor</a:t>
            </a:r>
            <a:r>
              <a:rPr lang="en-GB"/>
              <a:t> from there</a:t>
            </a:r>
          </a:p>
          <a:p>
            <a:pPr indent="-800100" lvl="0" marL="914400" marR="0" rtl="0" algn="l">
              <a:lnSpc>
                <a:spcPct val="150000"/>
              </a:lnSpc>
              <a:spcBef>
                <a:spcPts val="0"/>
              </a:spcBef>
              <a:spcAft>
                <a:spcPts val="0"/>
              </a:spcAft>
            </a:pPr>
            <a:r>
              <a:rPr lang="en-GB">
                <a:solidFill>
                  <a:schemeClr val="lt1"/>
                </a:solidFill>
              </a:rPr>
              <a:t>Call </a:t>
            </a:r>
            <a:r>
              <a:rPr lang="en-GB">
                <a:solidFill>
                  <a:srgbClr val="FFFF00"/>
                </a:solidFill>
                <a:latin typeface="Consolas"/>
                <a:ea typeface="Consolas"/>
                <a:cs typeface="Consolas"/>
                <a:sym typeface="Consolas"/>
              </a:rPr>
              <a:t>RandomlyPlaceActors</a:t>
            </a:r>
            <a:r>
              <a:rPr lang="en-GB">
                <a:solidFill>
                  <a:schemeClr val="lt1"/>
                </a:solidFill>
              </a:rPr>
              <a:t> from </a:t>
            </a:r>
            <a:r>
              <a:rPr lang="en-GB">
                <a:solidFill>
                  <a:srgbClr val="FFFF00"/>
                </a:solidFill>
                <a:latin typeface="Consolas"/>
                <a:ea typeface="Consolas"/>
                <a:cs typeface="Consolas"/>
                <a:sym typeface="Consolas"/>
              </a:rPr>
              <a:t>PlaceActors</a:t>
            </a:r>
          </a:p>
          <a:p>
            <a:pPr indent="-800100" lvl="0" marL="914400" marR="0" rtl="0" algn="l">
              <a:lnSpc>
                <a:spcPct val="150000"/>
              </a:lnSpc>
              <a:spcBef>
                <a:spcPts val="0"/>
              </a:spcBef>
              <a:spcAft>
                <a:spcPts val="0"/>
              </a:spcAft>
            </a:pPr>
            <a:r>
              <a:rPr lang="en-GB">
                <a:solidFill>
                  <a:schemeClr val="lt1"/>
                </a:solidFill>
              </a:rPr>
              <a:t>Call </a:t>
            </a:r>
            <a:r>
              <a:rPr lang="en-GB">
                <a:solidFill>
                  <a:srgbClr val="FFFF00"/>
                </a:solidFill>
                <a:latin typeface="Consolas"/>
                <a:ea typeface="Consolas"/>
                <a:cs typeface="Consolas"/>
                <a:sym typeface="Consolas"/>
              </a:rPr>
              <a:t>RandomlyPlaceActors</a:t>
            </a:r>
            <a:r>
              <a:rPr lang="en-GB">
                <a:solidFill>
                  <a:schemeClr val="lt1"/>
                </a:solidFill>
              </a:rPr>
              <a:t> from </a:t>
            </a:r>
            <a:r>
              <a:rPr lang="en-GB">
                <a:solidFill>
                  <a:srgbClr val="FFFF00"/>
                </a:solidFill>
                <a:latin typeface="Consolas"/>
                <a:ea typeface="Consolas"/>
                <a:cs typeface="Consolas"/>
                <a:sym typeface="Consolas"/>
              </a:rPr>
              <a:t>PlaceAIPawns</a:t>
            </a:r>
          </a:p>
          <a:p>
            <a:pPr indent="-800100" lvl="0" marL="914400" rtl="0">
              <a:spcBef>
                <a:spcPts val="0"/>
              </a:spcBef>
              <a:buClr>
                <a:schemeClr val="lt1"/>
              </a:buClr>
            </a:pPr>
            <a:r>
              <a:rPr lang="en-GB">
                <a:solidFill>
                  <a:schemeClr val="lt1"/>
                </a:solidFill>
              </a:rPr>
              <a:t>Fix any other errors.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7">
                                            <p:txEl>
                                              <p:pRg end="0" st="0"/>
                                            </p:txEl>
                                          </p:spTgt>
                                        </p:tgtEl>
                                        <p:attrNameLst>
                                          <p:attrName>style.visibility</p:attrName>
                                        </p:attrNameLst>
                                      </p:cBhvr>
                                      <p:to>
                                        <p:strVal val="visible"/>
                                      </p:to>
                                    </p:set>
                                    <p:animEffect filter="fade" transition="in">
                                      <p:cBhvr>
                                        <p:cTn dur="1000"/>
                                        <p:tgtEl>
                                          <p:spTgt spid="26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7">
                                            <p:txEl>
                                              <p:pRg end="1" st="1"/>
                                            </p:txEl>
                                          </p:spTgt>
                                        </p:tgtEl>
                                        <p:attrNameLst>
                                          <p:attrName>style.visibility</p:attrName>
                                        </p:attrNameLst>
                                      </p:cBhvr>
                                      <p:to>
                                        <p:strVal val="visible"/>
                                      </p:to>
                                    </p:set>
                                    <p:animEffect filter="fade" transition="in">
                                      <p:cBhvr>
                                        <p:cTn dur="1000"/>
                                        <p:tgtEl>
                                          <p:spTgt spid="26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7">
                                            <p:txEl>
                                              <p:pRg end="2" st="2"/>
                                            </p:txEl>
                                          </p:spTgt>
                                        </p:tgtEl>
                                        <p:attrNameLst>
                                          <p:attrName>style.visibility</p:attrName>
                                        </p:attrNameLst>
                                      </p:cBhvr>
                                      <p:to>
                                        <p:strVal val="visible"/>
                                      </p:to>
                                    </p:set>
                                    <p:animEffect filter="fade" transition="in">
                                      <p:cBhvr>
                                        <p:cTn dur="1000"/>
                                        <p:tgtEl>
                                          <p:spTgt spid="263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7">
                                            <p:txEl>
                                              <p:pRg end="3" st="3"/>
                                            </p:txEl>
                                          </p:spTgt>
                                        </p:tgtEl>
                                        <p:attrNameLst>
                                          <p:attrName>style.visibility</p:attrName>
                                        </p:attrNameLst>
                                      </p:cBhvr>
                                      <p:to>
                                        <p:strVal val="visible"/>
                                      </p:to>
                                    </p:set>
                                    <p:animEffect filter="fade" transition="in">
                                      <p:cBhvr>
                                        <p:cTn dur="1000"/>
                                        <p:tgtEl>
                                          <p:spTgt spid="263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7">
                                            <p:txEl>
                                              <p:pRg end="4" st="4"/>
                                            </p:txEl>
                                          </p:spTgt>
                                        </p:tgtEl>
                                        <p:attrNameLst>
                                          <p:attrName>style.visibility</p:attrName>
                                        </p:attrNameLst>
                                      </p:cBhvr>
                                      <p:to>
                                        <p:strVal val="visible"/>
                                      </p:to>
                                    </p:set>
                                    <p:animEffect filter="fade" transition="in">
                                      <p:cBhvr>
                                        <p:cTn dur="1000"/>
                                        <p:tgtEl>
                                          <p:spTgt spid="263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1" name="Shape 2641"/>
        <p:cNvGrpSpPr/>
        <p:nvPr/>
      </p:nvGrpSpPr>
      <p:grpSpPr>
        <a:xfrm>
          <a:off x="0" y="0"/>
          <a:ext cx="0" cy="0"/>
          <a:chOff x="0" y="0"/>
          <a:chExt cx="0" cy="0"/>
        </a:xfrm>
      </p:grpSpPr>
      <p:sp>
        <p:nvSpPr>
          <p:cNvPr id="2642" name="Shape 264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Keeping Score</a:t>
            </a:r>
          </a:p>
        </p:txBody>
      </p:sp>
      <p:sp>
        <p:nvSpPr>
          <p:cNvPr id="2643" name="Shape 264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Shape 32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30" name="Shape 33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a variable to the NPC’s blueprint</a:t>
            </a:r>
          </a:p>
          <a:p>
            <a:pPr indent="-800100" lvl="0" marL="914400" rtl="0">
              <a:spcBef>
                <a:spcPts val="0"/>
              </a:spcBef>
              <a:spcAft>
                <a:spcPts val="0"/>
              </a:spcAft>
            </a:pPr>
            <a:r>
              <a:rPr lang="en-GB"/>
              <a:t>How to make a variable an array in blueprint</a:t>
            </a:r>
          </a:p>
          <a:p>
            <a:pPr indent="-800100" lvl="0" marL="914400" rtl="0">
              <a:spcBef>
                <a:spcPts val="0"/>
              </a:spcBef>
              <a:spcAft>
                <a:spcPts val="0"/>
              </a:spcAft>
            </a:pPr>
            <a:r>
              <a:rPr lang="en-GB"/>
              <a:t>Introducing Target Point actors</a:t>
            </a:r>
          </a:p>
          <a:p>
            <a:pPr indent="-800100" lvl="0" marL="914400" rtl="0">
              <a:spcBef>
                <a:spcPts val="0"/>
              </a:spcBef>
            </a:pPr>
            <a:r>
              <a:rPr lang="en-GB"/>
              <a:t>Using target points to specify patrol routes.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xEl>
                                              <p:pRg end="0" st="0"/>
                                            </p:txEl>
                                          </p:spTgt>
                                        </p:tgtEl>
                                        <p:attrNameLst>
                                          <p:attrName>style.visibility</p:attrName>
                                        </p:attrNameLst>
                                      </p:cBhvr>
                                      <p:to>
                                        <p:strVal val="visible"/>
                                      </p:to>
                                    </p:set>
                                    <p:animEffect filter="fade" transition="in">
                                      <p:cBhvr>
                                        <p:cTn dur="1000"/>
                                        <p:tgtEl>
                                          <p:spTgt spid="33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xEl>
                                              <p:pRg end="1" st="1"/>
                                            </p:txEl>
                                          </p:spTgt>
                                        </p:tgtEl>
                                        <p:attrNameLst>
                                          <p:attrName>style.visibility</p:attrName>
                                        </p:attrNameLst>
                                      </p:cBhvr>
                                      <p:to>
                                        <p:strVal val="visible"/>
                                      </p:to>
                                    </p:set>
                                    <p:animEffect filter="fade" transition="in">
                                      <p:cBhvr>
                                        <p:cTn dur="1000"/>
                                        <p:tgtEl>
                                          <p:spTgt spid="33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xEl>
                                              <p:pRg end="2" st="2"/>
                                            </p:txEl>
                                          </p:spTgt>
                                        </p:tgtEl>
                                        <p:attrNameLst>
                                          <p:attrName>style.visibility</p:attrName>
                                        </p:attrNameLst>
                                      </p:cBhvr>
                                      <p:to>
                                        <p:strVal val="visible"/>
                                      </p:to>
                                    </p:set>
                                    <p:animEffect filter="fade" transition="in">
                                      <p:cBhvr>
                                        <p:cTn dur="1000"/>
                                        <p:tgtEl>
                                          <p:spTgt spid="33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xEl>
                                              <p:pRg end="3" st="3"/>
                                            </p:txEl>
                                          </p:spTgt>
                                        </p:tgtEl>
                                        <p:attrNameLst>
                                          <p:attrName>style.visibility</p:attrName>
                                        </p:attrNameLst>
                                      </p:cBhvr>
                                      <p:to>
                                        <p:strVal val="visible"/>
                                      </p:to>
                                    </p:set>
                                    <p:animEffect filter="fade" transition="in">
                                      <p:cBhvr>
                                        <p:cTn dur="1000"/>
                                        <p:tgtEl>
                                          <p:spTgt spid="33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7" name="Shape 2647"/>
        <p:cNvGrpSpPr/>
        <p:nvPr/>
      </p:nvGrpSpPr>
      <p:grpSpPr>
        <a:xfrm>
          <a:off x="0" y="0"/>
          <a:ext cx="0" cy="0"/>
          <a:chOff x="0" y="0"/>
          <a:chExt cx="0" cy="0"/>
        </a:xfrm>
      </p:grpSpPr>
      <p:sp>
        <p:nvSpPr>
          <p:cNvPr id="2648" name="Shape 264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49" name="Shape 264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Adding a GameMode Score.</a:t>
            </a:r>
          </a:p>
          <a:p>
            <a:pPr indent="-800100" lvl="0" marL="914400" rtl="0">
              <a:spcBef>
                <a:spcPts val="0"/>
              </a:spcBef>
            </a:pPr>
            <a:r>
              <a:rPr lang="en-GB"/>
              <a:t>CHALLENGE: Notify on Tile Conquered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9">
                                            <p:txEl>
                                              <p:pRg end="0" st="0"/>
                                            </p:txEl>
                                          </p:spTgt>
                                        </p:tgtEl>
                                        <p:attrNameLst>
                                          <p:attrName>style.visibility</p:attrName>
                                        </p:attrNameLst>
                                      </p:cBhvr>
                                      <p:to>
                                        <p:strVal val="visible"/>
                                      </p:to>
                                    </p:set>
                                    <p:animEffect filter="fade" transition="in">
                                      <p:cBhvr>
                                        <p:cTn dur="1000"/>
                                        <p:tgtEl>
                                          <p:spTgt spid="264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9">
                                            <p:txEl>
                                              <p:pRg end="1" st="1"/>
                                            </p:txEl>
                                          </p:spTgt>
                                        </p:tgtEl>
                                        <p:attrNameLst>
                                          <p:attrName>style.visibility</p:attrName>
                                        </p:attrNameLst>
                                      </p:cBhvr>
                                      <p:to>
                                        <p:strVal val="visible"/>
                                      </p:to>
                                    </p:set>
                                    <p:animEffect filter="fade" transition="in">
                                      <p:cBhvr>
                                        <p:cTn dur="1000"/>
                                        <p:tgtEl>
                                          <p:spTgt spid="2649">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3" name="Shape 2653"/>
        <p:cNvGrpSpPr/>
        <p:nvPr/>
      </p:nvGrpSpPr>
      <p:grpSpPr>
        <a:xfrm>
          <a:off x="0" y="0"/>
          <a:ext cx="0" cy="0"/>
          <a:chOff x="0" y="0"/>
          <a:chExt cx="0" cy="0"/>
        </a:xfrm>
      </p:grpSpPr>
      <p:sp>
        <p:nvSpPr>
          <p:cNvPr id="2654" name="Shape 265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Notify on Tile Conquered</a:t>
            </a:r>
          </a:p>
        </p:txBody>
      </p:sp>
      <p:sp>
        <p:nvSpPr>
          <p:cNvPr id="2655" name="Shape 265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Notify on entering new tile.</a:t>
            </a:r>
          </a:p>
          <a:p>
            <a:pPr indent="-800100" lvl="0" marL="914400" rtl="0">
              <a:spcBef>
                <a:spcPts val="0"/>
              </a:spcBef>
              <a:spcAft>
                <a:spcPts val="0"/>
              </a:spcAft>
            </a:pPr>
            <a:r>
              <a:rPr lang="en-GB"/>
              <a:t>Don’t notify more than once.</a:t>
            </a:r>
          </a:p>
          <a:p>
            <a:pPr indent="-800100" lvl="0" marL="914400" rtl="0">
              <a:spcBef>
                <a:spcPts val="0"/>
              </a:spcBef>
            </a:pPr>
            <a:r>
              <a:rPr lang="en-GB"/>
              <a:t>No need for UI yet.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5">
                                            <p:txEl>
                                              <p:pRg end="0" st="0"/>
                                            </p:txEl>
                                          </p:spTgt>
                                        </p:tgtEl>
                                        <p:attrNameLst>
                                          <p:attrName>style.visibility</p:attrName>
                                        </p:attrNameLst>
                                      </p:cBhvr>
                                      <p:to>
                                        <p:strVal val="visible"/>
                                      </p:to>
                                    </p:set>
                                    <p:animEffect filter="fade" transition="in">
                                      <p:cBhvr>
                                        <p:cTn dur="1000"/>
                                        <p:tgtEl>
                                          <p:spTgt spid="26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5">
                                            <p:txEl>
                                              <p:pRg end="1" st="1"/>
                                            </p:txEl>
                                          </p:spTgt>
                                        </p:tgtEl>
                                        <p:attrNameLst>
                                          <p:attrName>style.visibility</p:attrName>
                                        </p:attrNameLst>
                                      </p:cBhvr>
                                      <p:to>
                                        <p:strVal val="visible"/>
                                      </p:to>
                                    </p:set>
                                    <p:animEffect filter="fade" transition="in">
                                      <p:cBhvr>
                                        <p:cTn dur="1000"/>
                                        <p:tgtEl>
                                          <p:spTgt spid="26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5">
                                            <p:txEl>
                                              <p:pRg end="2" st="2"/>
                                            </p:txEl>
                                          </p:spTgt>
                                        </p:tgtEl>
                                        <p:attrNameLst>
                                          <p:attrName>style.visibility</p:attrName>
                                        </p:attrNameLst>
                                      </p:cBhvr>
                                      <p:to>
                                        <p:strVal val="visible"/>
                                      </p:to>
                                    </p:set>
                                    <p:animEffect filter="fade" transition="in">
                                      <p:cBhvr>
                                        <p:cTn dur="1000"/>
                                        <p:tgtEl>
                                          <p:spTgt spid="265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9" name="Shape 2659"/>
        <p:cNvGrpSpPr/>
        <p:nvPr/>
      </p:nvGrpSpPr>
      <p:grpSpPr>
        <a:xfrm>
          <a:off x="0" y="0"/>
          <a:ext cx="0" cy="0"/>
          <a:chOff x="0" y="0"/>
          <a:chExt cx="0" cy="0"/>
        </a:xfrm>
      </p:grpSpPr>
      <p:sp>
        <p:nvSpPr>
          <p:cNvPr id="2660" name="Shape 266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Using the HUD Class</a:t>
            </a:r>
          </a:p>
        </p:txBody>
      </p:sp>
      <p:sp>
        <p:nvSpPr>
          <p:cNvPr id="2661" name="Shape 266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5" name="Shape 2665"/>
        <p:cNvGrpSpPr/>
        <p:nvPr/>
      </p:nvGrpSpPr>
      <p:grpSpPr>
        <a:xfrm>
          <a:off x="0" y="0"/>
          <a:ext cx="0" cy="0"/>
          <a:chOff x="0" y="0"/>
          <a:chExt cx="0" cy="0"/>
        </a:xfrm>
      </p:grpSpPr>
      <p:sp>
        <p:nvSpPr>
          <p:cNvPr id="2666" name="Shape 266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67" name="Shape 266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Extending the HUD class</a:t>
            </a:r>
          </a:p>
          <a:p>
            <a:pPr indent="-800100" lvl="0" marL="914400" rtl="0">
              <a:spcBef>
                <a:spcPts val="0"/>
              </a:spcBef>
              <a:spcAft>
                <a:spcPts val="0"/>
              </a:spcAft>
            </a:pPr>
            <a:r>
              <a:rPr lang="en-GB"/>
              <a:t>Why use the HUD class</a:t>
            </a:r>
          </a:p>
          <a:p>
            <a:pPr indent="-800100" lvl="0" marL="914400" rtl="0">
              <a:spcBef>
                <a:spcPts val="0"/>
              </a:spcBef>
            </a:pPr>
            <a:r>
              <a:rPr lang="en-GB"/>
              <a:t>CHALLENGE: Create the scoring UI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7">
                                            <p:txEl>
                                              <p:pRg end="0" st="0"/>
                                            </p:txEl>
                                          </p:spTgt>
                                        </p:tgtEl>
                                        <p:attrNameLst>
                                          <p:attrName>style.visibility</p:attrName>
                                        </p:attrNameLst>
                                      </p:cBhvr>
                                      <p:to>
                                        <p:strVal val="visible"/>
                                      </p:to>
                                    </p:set>
                                    <p:animEffect filter="fade" transition="in">
                                      <p:cBhvr>
                                        <p:cTn dur="1000"/>
                                        <p:tgtEl>
                                          <p:spTgt spid="266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7">
                                            <p:txEl>
                                              <p:pRg end="1" st="1"/>
                                            </p:txEl>
                                          </p:spTgt>
                                        </p:tgtEl>
                                        <p:attrNameLst>
                                          <p:attrName>style.visibility</p:attrName>
                                        </p:attrNameLst>
                                      </p:cBhvr>
                                      <p:to>
                                        <p:strVal val="visible"/>
                                      </p:to>
                                    </p:set>
                                    <p:animEffect filter="fade" transition="in">
                                      <p:cBhvr>
                                        <p:cTn dur="1000"/>
                                        <p:tgtEl>
                                          <p:spTgt spid="266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7">
                                            <p:txEl>
                                              <p:pRg end="2" st="2"/>
                                            </p:txEl>
                                          </p:spTgt>
                                        </p:tgtEl>
                                        <p:attrNameLst>
                                          <p:attrName>style.visibility</p:attrName>
                                        </p:attrNameLst>
                                      </p:cBhvr>
                                      <p:to>
                                        <p:strVal val="visible"/>
                                      </p:to>
                                    </p:set>
                                    <p:animEffect filter="fade" transition="in">
                                      <p:cBhvr>
                                        <p:cTn dur="1000"/>
                                        <p:tgtEl>
                                          <p:spTgt spid="266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1" name="Shape 2671"/>
        <p:cNvGrpSpPr/>
        <p:nvPr/>
      </p:nvGrpSpPr>
      <p:grpSpPr>
        <a:xfrm>
          <a:off x="0" y="0"/>
          <a:ext cx="0" cy="0"/>
          <a:chOff x="0" y="0"/>
          <a:chExt cx="0" cy="0"/>
        </a:xfrm>
      </p:grpSpPr>
      <p:sp>
        <p:nvSpPr>
          <p:cNvPr id="2672" name="Shape 267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the Scoring UI</a:t>
            </a:r>
          </a:p>
        </p:txBody>
      </p:sp>
      <p:sp>
        <p:nvSpPr>
          <p:cNvPr id="2673" name="Shape 267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new widget.</a:t>
            </a:r>
          </a:p>
          <a:p>
            <a:pPr indent="-800100" lvl="0" marL="914400" rtl="0">
              <a:spcBef>
                <a:spcPts val="0"/>
              </a:spcBef>
              <a:spcAft>
                <a:spcPts val="0"/>
              </a:spcAft>
            </a:pPr>
            <a:r>
              <a:rPr lang="en-GB"/>
              <a:t>Add a score text label.</a:t>
            </a:r>
          </a:p>
          <a:p>
            <a:pPr indent="-800100" lvl="0" marL="914400" rtl="0">
              <a:spcBef>
                <a:spcPts val="0"/>
              </a:spcBef>
              <a:spcAft>
                <a:spcPts val="0"/>
              </a:spcAft>
            </a:pPr>
            <a:r>
              <a:rPr lang="en-GB"/>
              <a:t>Bind to the GameMode score.</a:t>
            </a:r>
          </a:p>
          <a:p>
            <a:pPr indent="-800100" lvl="0" marL="914400" rtl="0">
              <a:spcBef>
                <a:spcPts val="0"/>
              </a:spcBef>
            </a:pPr>
            <a:r>
              <a:rPr lang="en-GB"/>
              <a:t>Attach the display the widget.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3">
                                            <p:txEl>
                                              <p:pRg end="0" st="0"/>
                                            </p:txEl>
                                          </p:spTgt>
                                        </p:tgtEl>
                                        <p:attrNameLst>
                                          <p:attrName>style.visibility</p:attrName>
                                        </p:attrNameLst>
                                      </p:cBhvr>
                                      <p:to>
                                        <p:strVal val="visible"/>
                                      </p:to>
                                    </p:set>
                                    <p:animEffect filter="fade" transition="in">
                                      <p:cBhvr>
                                        <p:cTn dur="1000"/>
                                        <p:tgtEl>
                                          <p:spTgt spid="26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3">
                                            <p:txEl>
                                              <p:pRg end="1" st="1"/>
                                            </p:txEl>
                                          </p:spTgt>
                                        </p:tgtEl>
                                        <p:attrNameLst>
                                          <p:attrName>style.visibility</p:attrName>
                                        </p:attrNameLst>
                                      </p:cBhvr>
                                      <p:to>
                                        <p:strVal val="visible"/>
                                      </p:to>
                                    </p:set>
                                    <p:animEffect filter="fade" transition="in">
                                      <p:cBhvr>
                                        <p:cTn dur="1000"/>
                                        <p:tgtEl>
                                          <p:spTgt spid="26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3">
                                            <p:txEl>
                                              <p:pRg end="2" st="2"/>
                                            </p:txEl>
                                          </p:spTgt>
                                        </p:tgtEl>
                                        <p:attrNameLst>
                                          <p:attrName>style.visibility</p:attrName>
                                        </p:attrNameLst>
                                      </p:cBhvr>
                                      <p:to>
                                        <p:strVal val="visible"/>
                                      </p:to>
                                    </p:set>
                                    <p:animEffect filter="fade" transition="in">
                                      <p:cBhvr>
                                        <p:cTn dur="1000"/>
                                        <p:tgtEl>
                                          <p:spTgt spid="267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3">
                                            <p:txEl>
                                              <p:pRg end="3" st="3"/>
                                            </p:txEl>
                                          </p:spTgt>
                                        </p:tgtEl>
                                        <p:attrNameLst>
                                          <p:attrName>style.visibility</p:attrName>
                                        </p:attrNameLst>
                                      </p:cBhvr>
                                      <p:to>
                                        <p:strVal val="visible"/>
                                      </p:to>
                                    </p:set>
                                    <p:animEffect filter="fade" transition="in">
                                      <p:cBhvr>
                                        <p:cTn dur="1000"/>
                                        <p:tgtEl>
                                          <p:spTgt spid="267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7" name="Shape 2677"/>
        <p:cNvGrpSpPr/>
        <p:nvPr/>
      </p:nvGrpSpPr>
      <p:grpSpPr>
        <a:xfrm>
          <a:off x="0" y="0"/>
          <a:ext cx="0" cy="0"/>
          <a:chOff x="0" y="0"/>
          <a:chExt cx="0" cy="0"/>
        </a:xfrm>
      </p:grpSpPr>
      <p:sp>
        <p:nvSpPr>
          <p:cNvPr id="2678" name="Shape 267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Post Processing for Tunnel Vision</a:t>
            </a:r>
          </a:p>
        </p:txBody>
      </p:sp>
      <p:sp>
        <p:nvSpPr>
          <p:cNvPr id="2679" name="Shape 267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4.15.1</a:t>
            </a:r>
          </a:p>
        </p:txBody>
      </p:sp>
    </p:spTree>
  </p:cSld>
  <p:clrMapOvr>
    <a:masterClrMapping/>
  </p:clrMapOvr>
</p:sld>
</file>

<file path=ppt/slides/slide3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3" name="Shape 2683"/>
        <p:cNvGrpSpPr/>
        <p:nvPr/>
      </p:nvGrpSpPr>
      <p:grpSpPr>
        <a:xfrm>
          <a:off x="0" y="0"/>
          <a:ext cx="0" cy="0"/>
          <a:chOff x="0" y="0"/>
          <a:chExt cx="0" cy="0"/>
        </a:xfrm>
      </p:grpSpPr>
      <p:sp>
        <p:nvSpPr>
          <p:cNvPr id="2684" name="Shape 268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85" name="Shape 268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Adding PostProcessing Effects</a:t>
            </a:r>
          </a:p>
          <a:p>
            <a:pPr indent="-800100" lvl="0" marL="914400" rtl="0">
              <a:spcBef>
                <a:spcPts val="0"/>
              </a:spcBef>
            </a:pPr>
            <a:r>
              <a:rPr lang="en-GB"/>
              <a:t>CHALLENGE: Ease in on Damage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5">
                                            <p:txEl>
                                              <p:pRg end="0" st="0"/>
                                            </p:txEl>
                                          </p:spTgt>
                                        </p:tgtEl>
                                        <p:attrNameLst>
                                          <p:attrName>style.visibility</p:attrName>
                                        </p:attrNameLst>
                                      </p:cBhvr>
                                      <p:to>
                                        <p:strVal val="visible"/>
                                      </p:to>
                                    </p:set>
                                    <p:animEffect filter="fade" transition="in">
                                      <p:cBhvr>
                                        <p:cTn dur="1000"/>
                                        <p:tgtEl>
                                          <p:spTgt spid="268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5">
                                            <p:txEl>
                                              <p:pRg end="1" st="1"/>
                                            </p:txEl>
                                          </p:spTgt>
                                        </p:tgtEl>
                                        <p:attrNameLst>
                                          <p:attrName>style.visibility</p:attrName>
                                        </p:attrNameLst>
                                      </p:cBhvr>
                                      <p:to>
                                        <p:strVal val="visible"/>
                                      </p:to>
                                    </p:set>
                                    <p:animEffect filter="fade" transition="in">
                                      <p:cBhvr>
                                        <p:cTn dur="1000"/>
                                        <p:tgtEl>
                                          <p:spTgt spid="2685">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9" name="Shape 2689"/>
        <p:cNvGrpSpPr/>
        <p:nvPr/>
      </p:nvGrpSpPr>
      <p:grpSpPr>
        <a:xfrm>
          <a:off x="0" y="0"/>
          <a:ext cx="0" cy="0"/>
          <a:chOff x="0" y="0"/>
          <a:chExt cx="0" cy="0"/>
        </a:xfrm>
      </p:grpSpPr>
      <p:sp>
        <p:nvSpPr>
          <p:cNvPr id="2690" name="Shape 269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Ease in On Damage</a:t>
            </a:r>
          </a:p>
        </p:txBody>
      </p:sp>
      <p:sp>
        <p:nvSpPr>
          <p:cNvPr id="2691" name="Shape 269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the blend weight increase on damage.</a:t>
            </a:r>
          </a:p>
          <a:p>
            <a:pPr indent="-800100" lvl="0" marL="914400" rtl="0">
              <a:spcBef>
                <a:spcPts val="0"/>
              </a:spcBef>
              <a:spcAft>
                <a:spcPts val="0"/>
              </a:spcAft>
            </a:pPr>
            <a:r>
              <a:rPr lang="en-GB"/>
              <a:t>Then slowly decrease again.</a:t>
            </a:r>
          </a:p>
          <a:p>
            <a:pPr indent="-800100" lvl="0" marL="914400" rtl="0">
              <a:spcBef>
                <a:spcPts val="0"/>
              </a:spcBef>
              <a:spcAft>
                <a:spcPts val="0"/>
              </a:spcAft>
            </a:pPr>
            <a:r>
              <a:rPr lang="en-GB"/>
              <a:t>Effect should fade in then out again.</a:t>
            </a:r>
          </a:p>
          <a:p>
            <a:pPr indent="-800100" lvl="0" marL="914400" rtl="0">
              <a:spcBef>
                <a:spcPts val="0"/>
              </a:spcBef>
            </a:pPr>
            <a:r>
              <a:rPr lang="en-GB"/>
              <a:t>Play with other effects.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1">
                                            <p:txEl>
                                              <p:pRg end="0" st="0"/>
                                            </p:txEl>
                                          </p:spTgt>
                                        </p:tgtEl>
                                        <p:attrNameLst>
                                          <p:attrName>style.visibility</p:attrName>
                                        </p:attrNameLst>
                                      </p:cBhvr>
                                      <p:to>
                                        <p:strVal val="visible"/>
                                      </p:to>
                                    </p:set>
                                    <p:animEffect filter="fade" transition="in">
                                      <p:cBhvr>
                                        <p:cTn dur="1000"/>
                                        <p:tgtEl>
                                          <p:spTgt spid="26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1">
                                            <p:txEl>
                                              <p:pRg end="1" st="1"/>
                                            </p:txEl>
                                          </p:spTgt>
                                        </p:tgtEl>
                                        <p:attrNameLst>
                                          <p:attrName>style.visibility</p:attrName>
                                        </p:attrNameLst>
                                      </p:cBhvr>
                                      <p:to>
                                        <p:strVal val="visible"/>
                                      </p:to>
                                    </p:set>
                                    <p:animEffect filter="fade" transition="in">
                                      <p:cBhvr>
                                        <p:cTn dur="1000"/>
                                        <p:tgtEl>
                                          <p:spTgt spid="26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1">
                                            <p:txEl>
                                              <p:pRg end="2" st="2"/>
                                            </p:txEl>
                                          </p:spTgt>
                                        </p:tgtEl>
                                        <p:attrNameLst>
                                          <p:attrName>style.visibility</p:attrName>
                                        </p:attrNameLst>
                                      </p:cBhvr>
                                      <p:to>
                                        <p:strVal val="visible"/>
                                      </p:to>
                                    </p:set>
                                    <p:animEffect filter="fade" transition="in">
                                      <p:cBhvr>
                                        <p:cTn dur="1000"/>
                                        <p:tgtEl>
                                          <p:spTgt spid="269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1">
                                            <p:txEl>
                                              <p:pRg end="3" st="3"/>
                                            </p:txEl>
                                          </p:spTgt>
                                        </p:tgtEl>
                                        <p:attrNameLst>
                                          <p:attrName>style.visibility</p:attrName>
                                        </p:attrNameLst>
                                      </p:cBhvr>
                                      <p:to>
                                        <p:strVal val="visible"/>
                                      </p:to>
                                    </p:set>
                                    <p:animEffect filter="fade" transition="in">
                                      <p:cBhvr>
                                        <p:cTn dur="1000"/>
                                        <p:tgtEl>
                                          <p:spTgt spid="269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5" name="Shape 2695"/>
        <p:cNvGrpSpPr/>
        <p:nvPr/>
      </p:nvGrpSpPr>
      <p:grpSpPr>
        <a:xfrm>
          <a:off x="0" y="0"/>
          <a:ext cx="0" cy="0"/>
          <a:chOff x="0" y="0"/>
          <a:chExt cx="0" cy="0"/>
        </a:xfrm>
      </p:grpSpPr>
      <p:sp>
        <p:nvSpPr>
          <p:cNvPr id="2696" name="Shape 269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Recruiting Play Testers</a:t>
            </a:r>
          </a:p>
        </p:txBody>
      </p:sp>
      <p:sp>
        <p:nvSpPr>
          <p:cNvPr id="2697" name="Shape 269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4.15.1</a:t>
            </a:r>
          </a:p>
        </p:txBody>
      </p:sp>
    </p:spTree>
  </p:cSld>
  <p:clrMapOvr>
    <a:masterClrMapping/>
  </p:clrMapOvr>
</p:sld>
</file>

<file path=ppt/slides/slide3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1" name="Shape 2701"/>
        <p:cNvGrpSpPr/>
        <p:nvPr/>
      </p:nvGrpSpPr>
      <p:grpSpPr>
        <a:xfrm>
          <a:off x="0" y="0"/>
          <a:ext cx="0" cy="0"/>
          <a:chOff x="0" y="0"/>
          <a:chExt cx="0" cy="0"/>
        </a:xfrm>
      </p:grpSpPr>
      <p:sp>
        <p:nvSpPr>
          <p:cNvPr id="2702" name="Shape 270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703" name="Shape 270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Sharing your game</a:t>
            </a:r>
          </a:p>
          <a:p>
            <a:pPr indent="-800100" lvl="0" marL="914400" rtl="0">
              <a:spcBef>
                <a:spcPts val="0"/>
              </a:spcBef>
              <a:spcAft>
                <a:spcPts val="0"/>
              </a:spcAft>
            </a:pPr>
            <a:r>
              <a:rPr lang="en-GB"/>
              <a:t>CHALLENGE: Recruit Some Testers</a:t>
            </a:r>
          </a:p>
          <a:p>
            <a:pPr indent="-800100" lvl="0" marL="914400" rtl="0">
              <a:spcBef>
                <a:spcPts val="0"/>
              </a:spcBef>
              <a:spcAft>
                <a:spcPts val="0"/>
              </a:spcAft>
            </a:pPr>
            <a:r>
              <a:rPr lang="en-GB"/>
              <a:t>Changing the lighting</a:t>
            </a:r>
          </a:p>
          <a:p>
            <a:pPr indent="-800100" lvl="0" marL="914400" rtl="0">
              <a:spcBef>
                <a:spcPts val="0"/>
              </a:spcBef>
              <a:spcAft>
                <a:spcPts val="0"/>
              </a:spcAft>
            </a:pPr>
            <a:r>
              <a:rPr lang="en-GB"/>
              <a:t>Firing lasers</a:t>
            </a:r>
          </a:p>
          <a:p>
            <a:pPr indent="-800100" lvl="0" marL="914400" rtl="0">
              <a:spcBef>
                <a:spcPts val="0"/>
              </a:spcBef>
              <a:spcAft>
                <a:spcPts val="0"/>
              </a:spcAft>
            </a:pPr>
            <a:r>
              <a:rPr lang="en-GB"/>
              <a:t>Improving score UI</a:t>
            </a:r>
          </a:p>
          <a:p>
            <a:pPr indent="-800100" lvl="0" marL="914400" rtl="0">
              <a:spcBef>
                <a:spcPts val="0"/>
              </a:spcBef>
            </a:pPr>
            <a:r>
              <a:rPr lang="en-GB"/>
              <a:t>Shorter blackout effect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0" st="0"/>
                                            </p:txEl>
                                          </p:spTgt>
                                        </p:tgtEl>
                                        <p:attrNameLst>
                                          <p:attrName>style.visibility</p:attrName>
                                        </p:attrNameLst>
                                      </p:cBhvr>
                                      <p:to>
                                        <p:strVal val="visible"/>
                                      </p:to>
                                    </p:set>
                                    <p:animEffect filter="fade" transition="in">
                                      <p:cBhvr>
                                        <p:cTn dur="1000"/>
                                        <p:tgtEl>
                                          <p:spTgt spid="270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1" st="1"/>
                                            </p:txEl>
                                          </p:spTgt>
                                        </p:tgtEl>
                                        <p:attrNameLst>
                                          <p:attrName>style.visibility</p:attrName>
                                        </p:attrNameLst>
                                      </p:cBhvr>
                                      <p:to>
                                        <p:strVal val="visible"/>
                                      </p:to>
                                    </p:set>
                                    <p:animEffect filter="fade" transition="in">
                                      <p:cBhvr>
                                        <p:cTn dur="1000"/>
                                        <p:tgtEl>
                                          <p:spTgt spid="270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2" st="2"/>
                                            </p:txEl>
                                          </p:spTgt>
                                        </p:tgtEl>
                                        <p:attrNameLst>
                                          <p:attrName>style.visibility</p:attrName>
                                        </p:attrNameLst>
                                      </p:cBhvr>
                                      <p:to>
                                        <p:strVal val="visible"/>
                                      </p:to>
                                    </p:set>
                                    <p:animEffect filter="fade" transition="in">
                                      <p:cBhvr>
                                        <p:cTn dur="1000"/>
                                        <p:tgtEl>
                                          <p:spTgt spid="270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3" st="3"/>
                                            </p:txEl>
                                          </p:spTgt>
                                        </p:tgtEl>
                                        <p:attrNameLst>
                                          <p:attrName>style.visibility</p:attrName>
                                        </p:attrNameLst>
                                      </p:cBhvr>
                                      <p:to>
                                        <p:strVal val="visible"/>
                                      </p:to>
                                    </p:set>
                                    <p:animEffect filter="fade" transition="in">
                                      <p:cBhvr>
                                        <p:cTn dur="1000"/>
                                        <p:tgtEl>
                                          <p:spTgt spid="270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4" st="4"/>
                                            </p:txEl>
                                          </p:spTgt>
                                        </p:tgtEl>
                                        <p:attrNameLst>
                                          <p:attrName>style.visibility</p:attrName>
                                        </p:attrNameLst>
                                      </p:cBhvr>
                                      <p:to>
                                        <p:strVal val="visible"/>
                                      </p:to>
                                    </p:set>
                                    <p:animEffect filter="fade" transition="in">
                                      <p:cBhvr>
                                        <p:cTn dur="1000"/>
                                        <p:tgtEl>
                                          <p:spTgt spid="270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5" st="5"/>
                                            </p:txEl>
                                          </p:spTgt>
                                        </p:tgtEl>
                                        <p:attrNameLst>
                                          <p:attrName>style.visibility</p:attrName>
                                        </p:attrNameLst>
                                      </p:cBhvr>
                                      <p:to>
                                        <p:strVal val="visible"/>
                                      </p:to>
                                    </p:set>
                                    <p:animEffect filter="fade" transition="in">
                                      <p:cBhvr>
                                        <p:cTn dur="1000"/>
                                        <p:tgtEl>
                                          <p:spTgt spid="2703">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sp>
        <p:nvSpPr>
          <p:cNvPr id="335" name="Shape 33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Another Patrolling Soldier</a:t>
            </a:r>
          </a:p>
        </p:txBody>
      </p:sp>
      <p:sp>
        <p:nvSpPr>
          <p:cNvPr id="336" name="Shape 33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another AI character</a:t>
            </a:r>
          </a:p>
          <a:p>
            <a:pPr indent="-800100" lvl="0" marL="914400" rtl="0">
              <a:spcBef>
                <a:spcPts val="0"/>
              </a:spcBef>
              <a:spcAft>
                <a:spcPts val="0"/>
              </a:spcAft>
            </a:pPr>
            <a:r>
              <a:rPr lang="en-GB"/>
              <a:t>Add a new Target Point up the stairs</a:t>
            </a:r>
          </a:p>
          <a:p>
            <a:pPr indent="-800100" lvl="0" marL="914400" rtl="0">
              <a:spcBef>
                <a:spcPts val="0"/>
              </a:spcBef>
              <a:spcAft>
                <a:spcPts val="0"/>
              </a:spcAft>
            </a:pPr>
            <a:r>
              <a:rPr lang="en-GB"/>
              <a:t>Make the two actors share this point only</a:t>
            </a:r>
          </a:p>
          <a:p>
            <a:pPr indent="-800100" lvl="0" marL="914400" rtl="0">
              <a:spcBef>
                <a:spcPts val="0"/>
              </a:spcBef>
            </a:pPr>
            <a:r>
              <a:rPr lang="en-GB"/>
              <a:t>Add a couple of new points just for the new guy.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xEl>
                                              <p:pRg end="0" st="0"/>
                                            </p:txEl>
                                          </p:spTgt>
                                        </p:tgtEl>
                                        <p:attrNameLst>
                                          <p:attrName>style.visibility</p:attrName>
                                        </p:attrNameLst>
                                      </p:cBhvr>
                                      <p:to>
                                        <p:strVal val="visible"/>
                                      </p:to>
                                    </p:set>
                                    <p:animEffect filter="fade" transition="in">
                                      <p:cBhvr>
                                        <p:cTn dur="1000"/>
                                        <p:tgtEl>
                                          <p:spTgt spid="33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xEl>
                                              <p:pRg end="1" st="1"/>
                                            </p:txEl>
                                          </p:spTgt>
                                        </p:tgtEl>
                                        <p:attrNameLst>
                                          <p:attrName>style.visibility</p:attrName>
                                        </p:attrNameLst>
                                      </p:cBhvr>
                                      <p:to>
                                        <p:strVal val="visible"/>
                                      </p:to>
                                    </p:set>
                                    <p:animEffect filter="fade" transition="in">
                                      <p:cBhvr>
                                        <p:cTn dur="1000"/>
                                        <p:tgtEl>
                                          <p:spTgt spid="33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xEl>
                                              <p:pRg end="2" st="2"/>
                                            </p:txEl>
                                          </p:spTgt>
                                        </p:tgtEl>
                                        <p:attrNameLst>
                                          <p:attrName>style.visibility</p:attrName>
                                        </p:attrNameLst>
                                      </p:cBhvr>
                                      <p:to>
                                        <p:strVal val="visible"/>
                                      </p:to>
                                    </p:set>
                                    <p:animEffect filter="fade" transition="in">
                                      <p:cBhvr>
                                        <p:cTn dur="1000"/>
                                        <p:tgtEl>
                                          <p:spTgt spid="33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xEl>
                                              <p:pRg end="3" st="3"/>
                                            </p:txEl>
                                          </p:spTgt>
                                        </p:tgtEl>
                                        <p:attrNameLst>
                                          <p:attrName>style.visibility</p:attrName>
                                        </p:attrNameLst>
                                      </p:cBhvr>
                                      <p:to>
                                        <p:strVal val="visible"/>
                                      </p:to>
                                    </p:set>
                                    <p:animEffect filter="fade" transition="in">
                                      <p:cBhvr>
                                        <p:cTn dur="1000"/>
                                        <p:tgtEl>
                                          <p:spTgt spid="33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7" name="Shape 2707"/>
        <p:cNvGrpSpPr/>
        <p:nvPr/>
      </p:nvGrpSpPr>
      <p:grpSpPr>
        <a:xfrm>
          <a:off x="0" y="0"/>
          <a:ext cx="0" cy="0"/>
          <a:chOff x="0" y="0"/>
          <a:chExt cx="0" cy="0"/>
        </a:xfrm>
      </p:grpSpPr>
      <p:sp>
        <p:nvSpPr>
          <p:cNvPr id="2708" name="Shape 270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Recruit Some Play Testers</a:t>
            </a:r>
          </a:p>
        </p:txBody>
      </p:sp>
      <p:sp>
        <p:nvSpPr>
          <p:cNvPr id="2709" name="Shape 270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Share with your gamer friends.</a:t>
            </a:r>
          </a:p>
          <a:p>
            <a:pPr indent="-800100" lvl="0" marL="914400" rtl="0">
              <a:spcBef>
                <a:spcPts val="0"/>
              </a:spcBef>
              <a:spcAft>
                <a:spcPts val="0"/>
              </a:spcAft>
            </a:pPr>
            <a:r>
              <a:rPr lang="en-GB"/>
              <a:t>Share on </a:t>
            </a:r>
            <a:r>
              <a:rPr lang="en-GB">
                <a:solidFill>
                  <a:srgbClr val="FFFF00"/>
                </a:solidFill>
                <a:latin typeface="Consolas"/>
                <a:ea typeface="Consolas"/>
                <a:cs typeface="Consolas"/>
                <a:sym typeface="Consolas"/>
              </a:rPr>
              <a:t>community.gamedev.tv</a:t>
            </a:r>
            <a:r>
              <a:rPr lang="en-GB"/>
              <a:t>.</a:t>
            </a:r>
          </a:p>
          <a:p>
            <a:pPr indent="-800100" lvl="0" marL="914400" rtl="0">
              <a:spcBef>
                <a:spcPts val="0"/>
              </a:spcBef>
              <a:spcAft>
                <a:spcPts val="0"/>
              </a:spcAft>
            </a:pPr>
            <a:r>
              <a:rPr lang="en-GB"/>
              <a:t>Don’t forget to </a:t>
            </a:r>
            <a:r>
              <a:rPr i="1" lang="en-GB"/>
              <a:t>sell </a:t>
            </a:r>
            <a:r>
              <a:rPr lang="en-GB"/>
              <a:t>you game.</a:t>
            </a:r>
          </a:p>
          <a:p>
            <a:pPr indent="-800100" lvl="0" marL="914400" rtl="0">
              <a:spcBef>
                <a:spcPts val="0"/>
              </a:spcBef>
              <a:spcAft>
                <a:spcPts val="0"/>
              </a:spcAft>
            </a:pPr>
            <a:r>
              <a:rPr lang="en-GB"/>
              <a:t>Implement the feedback.</a:t>
            </a:r>
          </a:p>
          <a:p>
            <a:pPr indent="-800100" lvl="0" marL="914400" rtl="0">
              <a:spcBef>
                <a:spcPts val="0"/>
              </a:spcBef>
            </a:pPr>
            <a:r>
              <a:rPr lang="en-GB"/>
              <a:t>Repeat.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9">
                                            <p:txEl>
                                              <p:pRg end="0" st="0"/>
                                            </p:txEl>
                                          </p:spTgt>
                                        </p:tgtEl>
                                        <p:attrNameLst>
                                          <p:attrName>style.visibility</p:attrName>
                                        </p:attrNameLst>
                                      </p:cBhvr>
                                      <p:to>
                                        <p:strVal val="visible"/>
                                      </p:to>
                                    </p:set>
                                    <p:animEffect filter="fade" transition="in">
                                      <p:cBhvr>
                                        <p:cTn dur="1000"/>
                                        <p:tgtEl>
                                          <p:spTgt spid="270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9">
                                            <p:txEl>
                                              <p:pRg end="1" st="1"/>
                                            </p:txEl>
                                          </p:spTgt>
                                        </p:tgtEl>
                                        <p:attrNameLst>
                                          <p:attrName>style.visibility</p:attrName>
                                        </p:attrNameLst>
                                      </p:cBhvr>
                                      <p:to>
                                        <p:strVal val="visible"/>
                                      </p:to>
                                    </p:set>
                                    <p:animEffect filter="fade" transition="in">
                                      <p:cBhvr>
                                        <p:cTn dur="1000"/>
                                        <p:tgtEl>
                                          <p:spTgt spid="270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9">
                                            <p:txEl>
                                              <p:pRg end="2" st="2"/>
                                            </p:txEl>
                                          </p:spTgt>
                                        </p:tgtEl>
                                        <p:attrNameLst>
                                          <p:attrName>style.visibility</p:attrName>
                                        </p:attrNameLst>
                                      </p:cBhvr>
                                      <p:to>
                                        <p:strVal val="visible"/>
                                      </p:to>
                                    </p:set>
                                    <p:animEffect filter="fade" transition="in">
                                      <p:cBhvr>
                                        <p:cTn dur="1000"/>
                                        <p:tgtEl>
                                          <p:spTgt spid="270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9">
                                            <p:txEl>
                                              <p:pRg end="3" st="3"/>
                                            </p:txEl>
                                          </p:spTgt>
                                        </p:tgtEl>
                                        <p:attrNameLst>
                                          <p:attrName>style.visibility</p:attrName>
                                        </p:attrNameLst>
                                      </p:cBhvr>
                                      <p:to>
                                        <p:strVal val="visible"/>
                                      </p:to>
                                    </p:set>
                                    <p:animEffect filter="fade" transition="in">
                                      <p:cBhvr>
                                        <p:cTn dur="1000"/>
                                        <p:tgtEl>
                                          <p:spTgt spid="270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9">
                                            <p:txEl>
                                              <p:pRg end="4" st="4"/>
                                            </p:txEl>
                                          </p:spTgt>
                                        </p:tgtEl>
                                        <p:attrNameLst>
                                          <p:attrName>style.visibility</p:attrName>
                                        </p:attrNameLst>
                                      </p:cBhvr>
                                      <p:to>
                                        <p:strVal val="visible"/>
                                      </p:to>
                                    </p:set>
                                    <p:animEffect filter="fade" transition="in">
                                      <p:cBhvr>
                                        <p:cTn dur="1000"/>
                                        <p:tgtEl>
                                          <p:spTgt spid="270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3" name="Shape 2713"/>
        <p:cNvGrpSpPr/>
        <p:nvPr/>
      </p:nvGrpSpPr>
      <p:grpSpPr>
        <a:xfrm>
          <a:off x="0" y="0"/>
          <a:ext cx="0" cy="0"/>
          <a:chOff x="0" y="0"/>
          <a:chExt cx="0" cy="0"/>
        </a:xfrm>
      </p:grpSpPr>
      <p:sp>
        <p:nvSpPr>
          <p:cNvPr id="2714" name="Shape 271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Smooth Blending the Camera</a:t>
            </a:r>
          </a:p>
        </p:txBody>
      </p:sp>
      <p:sp>
        <p:nvSpPr>
          <p:cNvPr id="2715" name="Shape 271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4.15.1</a:t>
            </a:r>
          </a:p>
        </p:txBody>
      </p:sp>
    </p:spTree>
  </p:cSld>
  <p:clrMapOvr>
    <a:masterClrMapping/>
  </p:clrMapOvr>
</p:sld>
</file>

<file path=ppt/slides/slide3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9" name="Shape 2719"/>
        <p:cNvGrpSpPr/>
        <p:nvPr/>
      </p:nvGrpSpPr>
      <p:grpSpPr>
        <a:xfrm>
          <a:off x="0" y="0"/>
          <a:ext cx="0" cy="0"/>
          <a:chOff x="0" y="0"/>
          <a:chExt cx="0" cy="0"/>
        </a:xfrm>
      </p:grpSpPr>
      <p:sp>
        <p:nvSpPr>
          <p:cNvPr id="2720" name="Shape 272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721" name="Shape 272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Making death easier</a:t>
            </a:r>
          </a:p>
          <a:p>
            <a:pPr indent="-800100" lvl="0" marL="914400" rtl="0">
              <a:spcBef>
                <a:spcPts val="0"/>
              </a:spcBef>
              <a:spcAft>
                <a:spcPts val="0"/>
              </a:spcAft>
            </a:pPr>
            <a:r>
              <a:rPr lang="en-GB"/>
              <a:t>How the camera works</a:t>
            </a:r>
          </a:p>
          <a:p>
            <a:pPr indent="-800100" lvl="0" marL="914400" rtl="0">
              <a:spcBef>
                <a:spcPts val="0"/>
              </a:spcBef>
              <a:spcAft>
                <a:spcPts val="0"/>
              </a:spcAft>
            </a:pPr>
            <a:r>
              <a:rPr lang="en-GB"/>
              <a:t>Overview of SetViewTargetWithBlend</a:t>
            </a:r>
          </a:p>
          <a:p>
            <a:pPr indent="-800100" lvl="0" marL="914400" rtl="0">
              <a:spcBef>
                <a:spcPts val="0"/>
              </a:spcBef>
            </a:pPr>
            <a:r>
              <a:rPr lang="en-GB"/>
              <a:t>CHALLENGE: Smooth Blend the Camera</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1">
                                            <p:txEl>
                                              <p:pRg end="0" st="0"/>
                                            </p:txEl>
                                          </p:spTgt>
                                        </p:tgtEl>
                                        <p:attrNameLst>
                                          <p:attrName>style.visibility</p:attrName>
                                        </p:attrNameLst>
                                      </p:cBhvr>
                                      <p:to>
                                        <p:strVal val="visible"/>
                                      </p:to>
                                    </p:set>
                                    <p:animEffect filter="fade" transition="in">
                                      <p:cBhvr>
                                        <p:cTn dur="1000"/>
                                        <p:tgtEl>
                                          <p:spTgt spid="27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1">
                                            <p:txEl>
                                              <p:pRg end="1" st="1"/>
                                            </p:txEl>
                                          </p:spTgt>
                                        </p:tgtEl>
                                        <p:attrNameLst>
                                          <p:attrName>style.visibility</p:attrName>
                                        </p:attrNameLst>
                                      </p:cBhvr>
                                      <p:to>
                                        <p:strVal val="visible"/>
                                      </p:to>
                                    </p:set>
                                    <p:animEffect filter="fade" transition="in">
                                      <p:cBhvr>
                                        <p:cTn dur="1000"/>
                                        <p:tgtEl>
                                          <p:spTgt spid="27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1">
                                            <p:txEl>
                                              <p:pRg end="2" st="2"/>
                                            </p:txEl>
                                          </p:spTgt>
                                        </p:tgtEl>
                                        <p:attrNameLst>
                                          <p:attrName>style.visibility</p:attrName>
                                        </p:attrNameLst>
                                      </p:cBhvr>
                                      <p:to>
                                        <p:strVal val="visible"/>
                                      </p:to>
                                    </p:set>
                                    <p:animEffect filter="fade" transition="in">
                                      <p:cBhvr>
                                        <p:cTn dur="1000"/>
                                        <p:tgtEl>
                                          <p:spTgt spid="272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1">
                                            <p:txEl>
                                              <p:pRg end="3" st="3"/>
                                            </p:txEl>
                                          </p:spTgt>
                                        </p:tgtEl>
                                        <p:attrNameLst>
                                          <p:attrName>style.visibility</p:attrName>
                                        </p:attrNameLst>
                                      </p:cBhvr>
                                      <p:to>
                                        <p:strVal val="visible"/>
                                      </p:to>
                                    </p:set>
                                    <p:animEffect filter="fade" transition="in">
                                      <p:cBhvr>
                                        <p:cTn dur="1000"/>
                                        <p:tgtEl>
                                          <p:spTgt spid="272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5" name="Shape 2725"/>
        <p:cNvGrpSpPr/>
        <p:nvPr/>
      </p:nvGrpSpPr>
      <p:grpSpPr>
        <a:xfrm>
          <a:off x="0" y="0"/>
          <a:ext cx="0" cy="0"/>
          <a:chOff x="0" y="0"/>
          <a:chExt cx="0" cy="0"/>
        </a:xfrm>
      </p:grpSpPr>
      <p:sp>
        <p:nvSpPr>
          <p:cNvPr id="2726" name="Shape 272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How the Camera is Selected</a:t>
            </a:r>
          </a:p>
        </p:txBody>
      </p:sp>
      <p:sp>
        <p:nvSpPr>
          <p:cNvPr id="2727" name="Shape 2727"/>
          <p:cNvSpPr txBox="1"/>
          <p:nvPr>
            <p:ph idx="1" type="body"/>
          </p:nvPr>
        </p:nvSpPr>
        <p:spPr>
          <a:xfrm>
            <a:off x="4514151" y="3439322"/>
            <a:ext cx="2065500" cy="1170000"/>
          </a:xfrm>
          <a:prstGeom prst="rect">
            <a:avLst/>
          </a:prstGeom>
        </p:spPr>
        <p:txBody>
          <a:bodyPr anchorCtr="0" anchor="t" bIns="68550" lIns="68550" rIns="68550" wrap="square" tIns="68550">
            <a:noAutofit/>
          </a:bodyPr>
          <a:lstStyle/>
          <a:p>
            <a:pPr lvl="0" rtl="0" algn="ctr">
              <a:spcBef>
                <a:spcPts val="0"/>
              </a:spcBef>
              <a:buNone/>
            </a:pPr>
            <a:r>
              <a:rPr lang="en-GB"/>
              <a:t>Pawn</a:t>
            </a:r>
          </a:p>
        </p:txBody>
      </p:sp>
      <p:sp>
        <p:nvSpPr>
          <p:cNvPr id="2728" name="Shape 2728"/>
          <p:cNvSpPr txBox="1"/>
          <p:nvPr>
            <p:ph idx="1" type="body"/>
          </p:nvPr>
        </p:nvSpPr>
        <p:spPr>
          <a:xfrm>
            <a:off x="10173350" y="3076025"/>
            <a:ext cx="3593700" cy="1896600"/>
          </a:xfrm>
          <a:prstGeom prst="rect">
            <a:avLst/>
          </a:prstGeom>
        </p:spPr>
        <p:txBody>
          <a:bodyPr anchorCtr="0" anchor="t" bIns="68550" lIns="68550" rIns="68550" wrap="square" tIns="68550">
            <a:noAutofit/>
          </a:bodyPr>
          <a:lstStyle/>
          <a:p>
            <a:pPr lvl="0" rtl="0" algn="ctr">
              <a:spcBef>
                <a:spcPts val="0"/>
              </a:spcBef>
              <a:buNone/>
            </a:pPr>
            <a:r>
              <a:rPr lang="en-GB"/>
              <a:t>Player Controller</a:t>
            </a:r>
          </a:p>
          <a:p>
            <a:pPr lvl="0" rtl="0" algn="ctr">
              <a:spcBef>
                <a:spcPts val="0"/>
              </a:spcBef>
              <a:buNone/>
            </a:pPr>
            <a:r>
              <a:t/>
            </a:r>
            <a:endParaRPr/>
          </a:p>
        </p:txBody>
      </p:sp>
      <p:cxnSp>
        <p:nvCxnSpPr>
          <p:cNvPr id="2729" name="Shape 2729"/>
          <p:cNvCxnSpPr>
            <a:stCxn id="2728" idx="1"/>
            <a:endCxn id="2727" idx="3"/>
          </p:cNvCxnSpPr>
          <p:nvPr/>
        </p:nvCxnSpPr>
        <p:spPr>
          <a:xfrm rot="10800000">
            <a:off x="6579650" y="4024325"/>
            <a:ext cx="3593700" cy="0"/>
          </a:xfrm>
          <a:prstGeom prst="straightConnector1">
            <a:avLst/>
          </a:prstGeom>
          <a:noFill/>
          <a:ln cap="flat" cmpd="sng" w="76200">
            <a:solidFill>
              <a:srgbClr val="FFFF00"/>
            </a:solidFill>
            <a:prstDash val="dot"/>
            <a:round/>
            <a:headEnd len="lg" w="lg" type="none"/>
            <a:tailEnd len="lg" w="lg" type="triangle"/>
          </a:ln>
        </p:spPr>
      </p:cxnSp>
      <p:sp>
        <p:nvSpPr>
          <p:cNvPr id="2730" name="Shape 2730"/>
          <p:cNvSpPr txBox="1"/>
          <p:nvPr>
            <p:ph idx="1" type="body"/>
          </p:nvPr>
        </p:nvSpPr>
        <p:spPr>
          <a:xfrm>
            <a:off x="6940550" y="2979850"/>
            <a:ext cx="3232800" cy="711900"/>
          </a:xfrm>
          <a:prstGeom prst="rect">
            <a:avLst/>
          </a:prstGeom>
        </p:spPr>
        <p:txBody>
          <a:bodyPr anchorCtr="0" anchor="t" bIns="68550" lIns="68550" rIns="68550" wrap="square" tIns="68550">
            <a:noAutofit/>
          </a:bodyPr>
          <a:lstStyle/>
          <a:p>
            <a:pPr lvl="0" rtl="0" algn="ctr">
              <a:spcBef>
                <a:spcPts val="0"/>
              </a:spcBef>
              <a:buNone/>
            </a:pPr>
            <a:r>
              <a:rPr i="1" lang="en-GB" sz="3000"/>
              <a:t>Controlled Pawn</a:t>
            </a:r>
          </a:p>
          <a:p>
            <a:pPr lvl="0" rtl="0" algn="ctr">
              <a:spcBef>
                <a:spcPts val="0"/>
              </a:spcBef>
              <a:buNone/>
            </a:pPr>
            <a:r>
              <a:t/>
            </a:r>
            <a:endParaRPr i="1" sz="3000"/>
          </a:p>
        </p:txBody>
      </p:sp>
      <p:sp>
        <p:nvSpPr>
          <p:cNvPr id="2731" name="Shape 2731"/>
          <p:cNvSpPr txBox="1"/>
          <p:nvPr>
            <p:ph idx="1" type="body"/>
          </p:nvPr>
        </p:nvSpPr>
        <p:spPr>
          <a:xfrm>
            <a:off x="3103250" y="6751925"/>
            <a:ext cx="4887300" cy="1454100"/>
          </a:xfrm>
          <a:prstGeom prst="rect">
            <a:avLst/>
          </a:prstGeom>
        </p:spPr>
        <p:txBody>
          <a:bodyPr anchorCtr="0" anchor="t" bIns="68550" lIns="68550" rIns="68550" wrap="square" tIns="68550">
            <a:noAutofit/>
          </a:bodyPr>
          <a:lstStyle/>
          <a:p>
            <a:pPr lvl="0" rtl="0" algn="ctr">
              <a:spcBef>
                <a:spcPts val="0"/>
              </a:spcBef>
              <a:buNone/>
            </a:pPr>
            <a:r>
              <a:rPr lang="en-GB" sz="3600"/>
              <a:t>FP Camera</a:t>
            </a:r>
          </a:p>
          <a:p>
            <a:pPr lvl="0" rtl="0" algn="ctr">
              <a:spcBef>
                <a:spcPts val="0"/>
              </a:spcBef>
              <a:buNone/>
            </a:pPr>
            <a:r>
              <a:rPr lang="en-GB" sz="3600"/>
              <a:t>Component</a:t>
            </a:r>
          </a:p>
        </p:txBody>
      </p:sp>
      <p:cxnSp>
        <p:nvCxnSpPr>
          <p:cNvPr id="2732" name="Shape 2732"/>
          <p:cNvCxnSpPr>
            <a:stCxn id="2727" idx="2"/>
            <a:endCxn id="2731" idx="0"/>
          </p:cNvCxnSpPr>
          <p:nvPr/>
        </p:nvCxnSpPr>
        <p:spPr>
          <a:xfrm>
            <a:off x="5546901" y="4609322"/>
            <a:ext cx="0" cy="2142600"/>
          </a:xfrm>
          <a:prstGeom prst="straightConnector1">
            <a:avLst/>
          </a:prstGeom>
          <a:noFill/>
          <a:ln cap="flat" cmpd="sng" w="76200">
            <a:solidFill>
              <a:srgbClr val="FFFFFF"/>
            </a:solidFill>
            <a:prstDash val="solid"/>
            <a:round/>
            <a:headEnd len="lg" w="lg" type="none"/>
            <a:tailEnd len="lg" w="lg" type="triangle"/>
          </a:ln>
        </p:spPr>
      </p:cxnSp>
      <p:cxnSp>
        <p:nvCxnSpPr>
          <p:cNvPr id="2733" name="Shape 2733"/>
          <p:cNvCxnSpPr>
            <a:stCxn id="2728" idx="2"/>
            <a:endCxn id="2734" idx="0"/>
          </p:cNvCxnSpPr>
          <p:nvPr/>
        </p:nvCxnSpPr>
        <p:spPr>
          <a:xfrm>
            <a:off x="11970200" y="4972625"/>
            <a:ext cx="0" cy="1364100"/>
          </a:xfrm>
          <a:prstGeom prst="straightConnector1">
            <a:avLst/>
          </a:prstGeom>
          <a:noFill/>
          <a:ln cap="flat" cmpd="sng" w="76200">
            <a:solidFill>
              <a:srgbClr val="FFFFFF"/>
            </a:solidFill>
            <a:prstDash val="solid"/>
            <a:round/>
            <a:headEnd len="lg" w="lg" type="none"/>
            <a:tailEnd len="lg" w="lg" type="triangle"/>
          </a:ln>
        </p:spPr>
      </p:cxnSp>
      <p:sp>
        <p:nvSpPr>
          <p:cNvPr id="2734" name="Shape 2734"/>
          <p:cNvSpPr txBox="1"/>
          <p:nvPr>
            <p:ph idx="1" type="body"/>
          </p:nvPr>
        </p:nvSpPr>
        <p:spPr>
          <a:xfrm>
            <a:off x="10173350" y="6336725"/>
            <a:ext cx="3593700" cy="1633800"/>
          </a:xfrm>
          <a:prstGeom prst="rect">
            <a:avLst/>
          </a:prstGeom>
        </p:spPr>
        <p:txBody>
          <a:bodyPr anchorCtr="0" anchor="t" bIns="68550" lIns="68550" rIns="68550" wrap="square" tIns="68550">
            <a:noAutofit/>
          </a:bodyPr>
          <a:lstStyle/>
          <a:p>
            <a:pPr lvl="0" rtl="0" algn="ctr">
              <a:spcBef>
                <a:spcPts val="0"/>
              </a:spcBef>
              <a:buNone/>
            </a:pPr>
            <a:r>
              <a:rPr lang="en-GB" sz="3600"/>
              <a:t>Player Camera Manager</a:t>
            </a:r>
          </a:p>
        </p:txBody>
      </p:sp>
      <p:cxnSp>
        <p:nvCxnSpPr>
          <p:cNvPr id="2735" name="Shape 2735"/>
          <p:cNvCxnSpPr/>
          <p:nvPr/>
        </p:nvCxnSpPr>
        <p:spPr>
          <a:xfrm rot="10800000">
            <a:off x="6713575" y="4456525"/>
            <a:ext cx="4244700" cy="1797300"/>
          </a:xfrm>
          <a:prstGeom prst="straightConnector1">
            <a:avLst/>
          </a:prstGeom>
          <a:noFill/>
          <a:ln cap="flat" cmpd="sng" w="76200">
            <a:solidFill>
              <a:srgbClr val="FFFF00"/>
            </a:solidFill>
            <a:prstDash val="dot"/>
            <a:round/>
            <a:headEnd len="lg" w="lg" type="none"/>
            <a:tailEnd len="lg" w="lg" type="triangle"/>
          </a:ln>
        </p:spPr>
      </p:cxnSp>
      <p:sp>
        <p:nvSpPr>
          <p:cNvPr id="2736" name="Shape 2736"/>
          <p:cNvSpPr txBox="1"/>
          <p:nvPr>
            <p:ph idx="1" type="body"/>
          </p:nvPr>
        </p:nvSpPr>
        <p:spPr>
          <a:xfrm>
            <a:off x="7219525" y="5814050"/>
            <a:ext cx="3232800" cy="711900"/>
          </a:xfrm>
          <a:prstGeom prst="rect">
            <a:avLst/>
          </a:prstGeom>
        </p:spPr>
        <p:txBody>
          <a:bodyPr anchorCtr="0" anchor="t" bIns="68550" lIns="68550" rIns="68550" wrap="square" tIns="68550">
            <a:noAutofit/>
          </a:bodyPr>
          <a:lstStyle/>
          <a:p>
            <a:pPr lvl="0" rtl="0" algn="ctr">
              <a:spcBef>
                <a:spcPts val="0"/>
              </a:spcBef>
              <a:buNone/>
            </a:pPr>
            <a:r>
              <a:rPr i="1" lang="en-GB" sz="3000"/>
              <a:t>ViewTarget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8"/>
                                        </p:tgtEl>
                                        <p:attrNameLst>
                                          <p:attrName>style.visibility</p:attrName>
                                        </p:attrNameLst>
                                      </p:cBhvr>
                                      <p:to>
                                        <p:strVal val="visible"/>
                                      </p:to>
                                    </p:set>
                                    <p:animEffect filter="fade" transition="in">
                                      <p:cBhvr>
                                        <p:cTn dur="1000"/>
                                        <p:tgtEl>
                                          <p:spTgt spid="2728"/>
                                        </p:tgtEl>
                                      </p:cBhvr>
                                    </p:animEffect>
                                  </p:childTnLst>
                                </p:cTn>
                              </p:par>
                              <p:par>
                                <p:cTn fill="hold" nodeType="withEffect" presetClass="entr" presetID="10" presetSubtype="0">
                                  <p:stCondLst>
                                    <p:cond delay="0"/>
                                  </p:stCondLst>
                                  <p:childTnLst>
                                    <p:set>
                                      <p:cBhvr>
                                        <p:cTn dur="1" fill="hold">
                                          <p:stCondLst>
                                            <p:cond delay="0"/>
                                          </p:stCondLst>
                                        </p:cTn>
                                        <p:tgtEl>
                                          <p:spTgt spid="2729"/>
                                        </p:tgtEl>
                                        <p:attrNameLst>
                                          <p:attrName>style.visibility</p:attrName>
                                        </p:attrNameLst>
                                      </p:cBhvr>
                                      <p:to>
                                        <p:strVal val="visible"/>
                                      </p:to>
                                    </p:set>
                                    <p:animEffect filter="fade" transition="in">
                                      <p:cBhvr>
                                        <p:cTn dur="1000"/>
                                        <p:tgtEl>
                                          <p:spTgt spid="2729"/>
                                        </p:tgtEl>
                                      </p:cBhvr>
                                    </p:animEffect>
                                  </p:childTnLst>
                                </p:cTn>
                              </p:par>
                              <p:par>
                                <p:cTn fill="hold" nodeType="withEffect" presetClass="entr" presetID="10" presetSubtype="0">
                                  <p:stCondLst>
                                    <p:cond delay="0"/>
                                  </p:stCondLst>
                                  <p:childTnLst>
                                    <p:set>
                                      <p:cBhvr>
                                        <p:cTn dur="1" fill="hold">
                                          <p:stCondLst>
                                            <p:cond delay="0"/>
                                          </p:stCondLst>
                                        </p:cTn>
                                        <p:tgtEl>
                                          <p:spTgt spid="2730"/>
                                        </p:tgtEl>
                                        <p:attrNameLst>
                                          <p:attrName>style.visibility</p:attrName>
                                        </p:attrNameLst>
                                      </p:cBhvr>
                                      <p:to>
                                        <p:strVal val="visible"/>
                                      </p:to>
                                    </p:set>
                                    <p:animEffect filter="fade" transition="in">
                                      <p:cBhvr>
                                        <p:cTn dur="1000"/>
                                        <p:tgtEl>
                                          <p:spTgt spid="2730"/>
                                        </p:tgtEl>
                                      </p:cBhvr>
                                    </p:animEffect>
                                  </p:childTnLst>
                                </p:cTn>
                              </p:par>
                              <p:par>
                                <p:cTn fill="hold" nodeType="withEffect" presetClass="entr" presetID="10" presetSubtype="0">
                                  <p:stCondLst>
                                    <p:cond delay="0"/>
                                  </p:stCondLst>
                                  <p:childTnLst>
                                    <p:set>
                                      <p:cBhvr>
                                        <p:cTn dur="1" fill="hold">
                                          <p:stCondLst>
                                            <p:cond delay="0"/>
                                          </p:stCondLst>
                                        </p:cTn>
                                        <p:tgtEl>
                                          <p:spTgt spid="2727"/>
                                        </p:tgtEl>
                                        <p:attrNameLst>
                                          <p:attrName>style.visibility</p:attrName>
                                        </p:attrNameLst>
                                      </p:cBhvr>
                                      <p:to>
                                        <p:strVal val="visible"/>
                                      </p:to>
                                    </p:set>
                                    <p:animEffect filter="fade" transition="in">
                                      <p:cBhvr>
                                        <p:cTn dur="1000"/>
                                        <p:tgtEl>
                                          <p:spTgt spid="27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1"/>
                                        </p:tgtEl>
                                        <p:attrNameLst>
                                          <p:attrName>style.visibility</p:attrName>
                                        </p:attrNameLst>
                                      </p:cBhvr>
                                      <p:to>
                                        <p:strVal val="visible"/>
                                      </p:to>
                                    </p:set>
                                    <p:animEffect filter="fade" transition="in">
                                      <p:cBhvr>
                                        <p:cTn dur="1000"/>
                                        <p:tgtEl>
                                          <p:spTgt spid="2731"/>
                                        </p:tgtEl>
                                      </p:cBhvr>
                                    </p:animEffect>
                                  </p:childTnLst>
                                </p:cTn>
                              </p:par>
                              <p:par>
                                <p:cTn fill="hold" nodeType="withEffect" presetClass="entr" presetID="10" presetSubtype="0">
                                  <p:stCondLst>
                                    <p:cond delay="0"/>
                                  </p:stCondLst>
                                  <p:childTnLst>
                                    <p:set>
                                      <p:cBhvr>
                                        <p:cTn dur="1" fill="hold">
                                          <p:stCondLst>
                                            <p:cond delay="0"/>
                                          </p:stCondLst>
                                        </p:cTn>
                                        <p:tgtEl>
                                          <p:spTgt spid="2732"/>
                                        </p:tgtEl>
                                        <p:attrNameLst>
                                          <p:attrName>style.visibility</p:attrName>
                                        </p:attrNameLst>
                                      </p:cBhvr>
                                      <p:to>
                                        <p:strVal val="visible"/>
                                      </p:to>
                                    </p:set>
                                    <p:animEffect filter="fade" transition="in">
                                      <p:cBhvr>
                                        <p:cTn dur="1000"/>
                                        <p:tgtEl>
                                          <p:spTgt spid="27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3"/>
                                        </p:tgtEl>
                                        <p:attrNameLst>
                                          <p:attrName>style.visibility</p:attrName>
                                        </p:attrNameLst>
                                      </p:cBhvr>
                                      <p:to>
                                        <p:strVal val="visible"/>
                                      </p:to>
                                    </p:set>
                                    <p:animEffect filter="fade" transition="in">
                                      <p:cBhvr>
                                        <p:cTn dur="1000"/>
                                        <p:tgtEl>
                                          <p:spTgt spid="2733"/>
                                        </p:tgtEl>
                                      </p:cBhvr>
                                    </p:animEffect>
                                  </p:childTnLst>
                                </p:cTn>
                              </p:par>
                              <p:par>
                                <p:cTn fill="hold" nodeType="withEffect" presetClass="entr" presetID="10" presetSubtype="0">
                                  <p:stCondLst>
                                    <p:cond delay="0"/>
                                  </p:stCondLst>
                                  <p:childTnLst>
                                    <p:set>
                                      <p:cBhvr>
                                        <p:cTn dur="1" fill="hold">
                                          <p:stCondLst>
                                            <p:cond delay="0"/>
                                          </p:stCondLst>
                                        </p:cTn>
                                        <p:tgtEl>
                                          <p:spTgt spid="2734"/>
                                        </p:tgtEl>
                                        <p:attrNameLst>
                                          <p:attrName>style.visibility</p:attrName>
                                        </p:attrNameLst>
                                      </p:cBhvr>
                                      <p:to>
                                        <p:strVal val="visible"/>
                                      </p:to>
                                    </p:set>
                                    <p:animEffect filter="fade" transition="in">
                                      <p:cBhvr>
                                        <p:cTn dur="1000"/>
                                        <p:tgtEl>
                                          <p:spTgt spid="27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5"/>
                                        </p:tgtEl>
                                        <p:attrNameLst>
                                          <p:attrName>style.visibility</p:attrName>
                                        </p:attrNameLst>
                                      </p:cBhvr>
                                      <p:to>
                                        <p:strVal val="visible"/>
                                      </p:to>
                                    </p:set>
                                    <p:animEffect filter="fade" transition="in">
                                      <p:cBhvr>
                                        <p:cTn dur="1000"/>
                                        <p:tgtEl>
                                          <p:spTgt spid="2735"/>
                                        </p:tgtEl>
                                      </p:cBhvr>
                                    </p:animEffect>
                                  </p:childTnLst>
                                </p:cTn>
                              </p:par>
                              <p:par>
                                <p:cTn fill="hold" nodeType="withEffect" presetClass="entr" presetID="10" presetSubtype="0">
                                  <p:stCondLst>
                                    <p:cond delay="0"/>
                                  </p:stCondLst>
                                  <p:childTnLst>
                                    <p:set>
                                      <p:cBhvr>
                                        <p:cTn dur="1" fill="hold">
                                          <p:stCondLst>
                                            <p:cond delay="0"/>
                                          </p:stCondLst>
                                        </p:cTn>
                                        <p:tgtEl>
                                          <p:spTgt spid="2736"/>
                                        </p:tgtEl>
                                        <p:attrNameLst>
                                          <p:attrName>style.visibility</p:attrName>
                                        </p:attrNameLst>
                                      </p:cBhvr>
                                      <p:to>
                                        <p:strVal val="visible"/>
                                      </p:to>
                                    </p:set>
                                    <p:animEffect filter="fade" transition="in">
                                      <p:cBhvr>
                                        <p:cTn dur="1000"/>
                                        <p:tgtEl>
                                          <p:spTgt spid="27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0" name="Shape 2740"/>
        <p:cNvGrpSpPr/>
        <p:nvPr/>
      </p:nvGrpSpPr>
      <p:grpSpPr>
        <a:xfrm>
          <a:off x="0" y="0"/>
          <a:ext cx="0" cy="0"/>
          <a:chOff x="0" y="0"/>
          <a:chExt cx="0" cy="0"/>
        </a:xfrm>
      </p:grpSpPr>
      <p:sp>
        <p:nvSpPr>
          <p:cNvPr id="2741" name="Shape 274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Camera Pawn ViewTarget</a:t>
            </a:r>
          </a:p>
        </p:txBody>
      </p:sp>
      <p:sp>
        <p:nvSpPr>
          <p:cNvPr id="2742" name="Shape 2742"/>
          <p:cNvSpPr txBox="1"/>
          <p:nvPr>
            <p:ph idx="1" type="body"/>
          </p:nvPr>
        </p:nvSpPr>
        <p:spPr>
          <a:xfrm>
            <a:off x="2103676" y="4322772"/>
            <a:ext cx="2065500" cy="1170000"/>
          </a:xfrm>
          <a:prstGeom prst="rect">
            <a:avLst/>
          </a:prstGeom>
        </p:spPr>
        <p:txBody>
          <a:bodyPr anchorCtr="0" anchor="t" bIns="68550" lIns="68550" rIns="68550" wrap="square" tIns="68550">
            <a:noAutofit/>
          </a:bodyPr>
          <a:lstStyle/>
          <a:p>
            <a:pPr lvl="0" rtl="0" algn="ctr">
              <a:spcBef>
                <a:spcPts val="0"/>
              </a:spcBef>
              <a:buNone/>
            </a:pPr>
            <a:r>
              <a:rPr lang="en-GB"/>
              <a:t>Pawn</a:t>
            </a:r>
          </a:p>
        </p:txBody>
      </p:sp>
      <p:sp>
        <p:nvSpPr>
          <p:cNvPr id="2743" name="Shape 2743"/>
          <p:cNvSpPr txBox="1"/>
          <p:nvPr>
            <p:ph idx="1" type="body"/>
          </p:nvPr>
        </p:nvSpPr>
        <p:spPr>
          <a:xfrm>
            <a:off x="7323100" y="3973200"/>
            <a:ext cx="3593700" cy="1896600"/>
          </a:xfrm>
          <a:prstGeom prst="rect">
            <a:avLst/>
          </a:prstGeom>
        </p:spPr>
        <p:txBody>
          <a:bodyPr anchorCtr="0" anchor="t" bIns="68550" lIns="68550" rIns="68550" wrap="square" tIns="68550">
            <a:noAutofit/>
          </a:bodyPr>
          <a:lstStyle/>
          <a:p>
            <a:pPr lvl="0" rtl="0" algn="ctr">
              <a:spcBef>
                <a:spcPts val="0"/>
              </a:spcBef>
              <a:buNone/>
            </a:pPr>
            <a:r>
              <a:rPr lang="en-GB"/>
              <a:t>Player Controller</a:t>
            </a:r>
          </a:p>
          <a:p>
            <a:pPr lvl="0" rtl="0" algn="ctr">
              <a:spcBef>
                <a:spcPts val="0"/>
              </a:spcBef>
              <a:buNone/>
            </a:pPr>
            <a:r>
              <a:t/>
            </a:r>
            <a:endParaRPr/>
          </a:p>
        </p:txBody>
      </p:sp>
      <p:cxnSp>
        <p:nvCxnSpPr>
          <p:cNvPr id="2744" name="Shape 2744"/>
          <p:cNvCxnSpPr>
            <a:stCxn id="2743" idx="2"/>
            <a:endCxn id="2745" idx="0"/>
          </p:cNvCxnSpPr>
          <p:nvPr/>
        </p:nvCxnSpPr>
        <p:spPr>
          <a:xfrm>
            <a:off x="9119950" y="5869800"/>
            <a:ext cx="0" cy="1364100"/>
          </a:xfrm>
          <a:prstGeom prst="straightConnector1">
            <a:avLst/>
          </a:prstGeom>
          <a:noFill/>
          <a:ln cap="flat" cmpd="sng" w="76200">
            <a:solidFill>
              <a:srgbClr val="FFFFFF"/>
            </a:solidFill>
            <a:prstDash val="solid"/>
            <a:round/>
            <a:headEnd len="lg" w="lg" type="none"/>
            <a:tailEnd len="lg" w="lg" type="triangle"/>
          </a:ln>
        </p:spPr>
      </p:cxnSp>
      <p:sp>
        <p:nvSpPr>
          <p:cNvPr id="2745" name="Shape 2745"/>
          <p:cNvSpPr txBox="1"/>
          <p:nvPr>
            <p:ph idx="1" type="body"/>
          </p:nvPr>
        </p:nvSpPr>
        <p:spPr>
          <a:xfrm>
            <a:off x="7323100" y="7233900"/>
            <a:ext cx="3593700" cy="2899800"/>
          </a:xfrm>
          <a:prstGeom prst="rect">
            <a:avLst/>
          </a:prstGeom>
        </p:spPr>
        <p:txBody>
          <a:bodyPr anchorCtr="0" anchor="t" bIns="68550" lIns="68550" rIns="68550" wrap="square" tIns="68550">
            <a:noAutofit/>
          </a:bodyPr>
          <a:lstStyle/>
          <a:p>
            <a:pPr lvl="0" rtl="0" algn="ctr">
              <a:spcBef>
                <a:spcPts val="0"/>
              </a:spcBef>
              <a:buNone/>
            </a:pPr>
            <a:r>
              <a:rPr lang="en-GB" sz="3600"/>
              <a:t>Player Camera Manager</a:t>
            </a:r>
          </a:p>
        </p:txBody>
      </p:sp>
      <p:cxnSp>
        <p:nvCxnSpPr>
          <p:cNvPr id="2746" name="Shape 2746"/>
          <p:cNvCxnSpPr/>
          <p:nvPr/>
        </p:nvCxnSpPr>
        <p:spPr>
          <a:xfrm rot="10800000">
            <a:off x="4303100" y="5339975"/>
            <a:ext cx="4244700" cy="1797300"/>
          </a:xfrm>
          <a:prstGeom prst="straightConnector1">
            <a:avLst/>
          </a:prstGeom>
          <a:noFill/>
          <a:ln cap="flat" cmpd="sng" w="76200">
            <a:solidFill>
              <a:srgbClr val="FFFF00"/>
            </a:solidFill>
            <a:prstDash val="dot"/>
            <a:round/>
            <a:headEnd len="lg" w="lg" type="none"/>
            <a:tailEnd len="lg" w="lg" type="triangle"/>
          </a:ln>
        </p:spPr>
      </p:cxnSp>
      <p:sp>
        <p:nvSpPr>
          <p:cNvPr id="2747" name="Shape 2747"/>
          <p:cNvSpPr txBox="1"/>
          <p:nvPr>
            <p:ph idx="1" type="body"/>
          </p:nvPr>
        </p:nvSpPr>
        <p:spPr>
          <a:xfrm>
            <a:off x="4809050" y="6697500"/>
            <a:ext cx="3232800" cy="711900"/>
          </a:xfrm>
          <a:prstGeom prst="rect">
            <a:avLst/>
          </a:prstGeom>
        </p:spPr>
        <p:txBody>
          <a:bodyPr anchorCtr="0" anchor="t" bIns="68550" lIns="68550" rIns="68550" wrap="square" tIns="68550">
            <a:noAutofit/>
          </a:bodyPr>
          <a:lstStyle/>
          <a:p>
            <a:pPr lvl="0" rtl="0" algn="ctr">
              <a:spcBef>
                <a:spcPts val="0"/>
              </a:spcBef>
              <a:buNone/>
            </a:pPr>
            <a:r>
              <a:rPr i="1" lang="en-GB" sz="3000"/>
              <a:t>ViewTarget</a:t>
            </a:r>
          </a:p>
        </p:txBody>
      </p:sp>
      <p:sp>
        <p:nvSpPr>
          <p:cNvPr id="2748" name="Shape 2748"/>
          <p:cNvSpPr txBox="1"/>
          <p:nvPr>
            <p:ph idx="1" type="body"/>
          </p:nvPr>
        </p:nvSpPr>
        <p:spPr>
          <a:xfrm>
            <a:off x="13286200" y="4064275"/>
            <a:ext cx="3473400" cy="2069400"/>
          </a:xfrm>
          <a:prstGeom prst="rect">
            <a:avLst/>
          </a:prstGeom>
        </p:spPr>
        <p:txBody>
          <a:bodyPr anchorCtr="0" anchor="t" bIns="68550" lIns="68550" rIns="68550" wrap="square" tIns="68550">
            <a:noAutofit/>
          </a:bodyPr>
          <a:lstStyle/>
          <a:p>
            <a:pPr lvl="0" rtl="0" algn="ctr">
              <a:spcBef>
                <a:spcPts val="0"/>
              </a:spcBef>
              <a:buNone/>
            </a:pPr>
            <a:r>
              <a:rPr lang="en-GB"/>
              <a:t>Camera Pawn</a:t>
            </a:r>
          </a:p>
        </p:txBody>
      </p:sp>
      <p:cxnSp>
        <p:nvCxnSpPr>
          <p:cNvPr id="2749" name="Shape 2749"/>
          <p:cNvCxnSpPr/>
          <p:nvPr/>
        </p:nvCxnSpPr>
        <p:spPr>
          <a:xfrm flipH="1" rot="10800000">
            <a:off x="9708362" y="5337350"/>
            <a:ext cx="3878100" cy="1797300"/>
          </a:xfrm>
          <a:prstGeom prst="straightConnector1">
            <a:avLst/>
          </a:prstGeom>
          <a:noFill/>
          <a:ln cap="flat" cmpd="sng" w="76200">
            <a:solidFill>
              <a:srgbClr val="FFFF00"/>
            </a:solidFill>
            <a:prstDash val="dot"/>
            <a:round/>
            <a:headEnd len="lg" w="lg" type="none"/>
            <a:tailEnd len="lg" w="lg" type="triangle"/>
          </a:ln>
        </p:spPr>
      </p:cxnSp>
      <p:sp>
        <p:nvSpPr>
          <p:cNvPr id="2750" name="Shape 2750"/>
          <p:cNvSpPr txBox="1"/>
          <p:nvPr>
            <p:ph idx="1" type="body"/>
          </p:nvPr>
        </p:nvSpPr>
        <p:spPr>
          <a:xfrm flipH="1">
            <a:off x="10170496" y="6694875"/>
            <a:ext cx="2953800" cy="711900"/>
          </a:xfrm>
          <a:prstGeom prst="rect">
            <a:avLst/>
          </a:prstGeom>
        </p:spPr>
        <p:txBody>
          <a:bodyPr anchorCtr="0" anchor="t" bIns="68550" lIns="68550" rIns="68550" wrap="square" tIns="68550">
            <a:noAutofit/>
          </a:bodyPr>
          <a:lstStyle/>
          <a:p>
            <a:pPr lvl="0" rtl="0" algn="ctr">
              <a:spcBef>
                <a:spcPts val="0"/>
              </a:spcBef>
              <a:buNone/>
            </a:pPr>
            <a:r>
              <a:rPr i="1" lang="en-GB" sz="3000"/>
              <a:t>ViewTarget</a:t>
            </a:r>
          </a:p>
        </p:txBody>
      </p:sp>
      <p:cxnSp>
        <p:nvCxnSpPr>
          <p:cNvPr id="2751" name="Shape 2751"/>
          <p:cNvCxnSpPr>
            <a:stCxn id="2742" idx="0"/>
            <a:endCxn id="2748" idx="0"/>
          </p:cNvCxnSpPr>
          <p:nvPr/>
        </p:nvCxnSpPr>
        <p:spPr>
          <a:xfrm rot="-5400000">
            <a:off x="8950426" y="-1749828"/>
            <a:ext cx="258600" cy="11886600"/>
          </a:xfrm>
          <a:prstGeom prst="curvedConnector3">
            <a:avLst>
              <a:gd fmla="val 301700" name="adj1"/>
            </a:avLst>
          </a:prstGeom>
          <a:noFill/>
          <a:ln cap="flat" cmpd="sng" w="76200">
            <a:solidFill>
              <a:srgbClr val="00FF00"/>
            </a:solidFill>
            <a:prstDash val="dot"/>
            <a:round/>
            <a:headEnd len="lg" w="lg" type="none"/>
            <a:tailEnd len="lg" w="lg" type="triangle"/>
          </a:ln>
        </p:spPr>
      </p:cxnSp>
      <p:sp>
        <p:nvSpPr>
          <p:cNvPr id="2752" name="Shape 2752"/>
          <p:cNvSpPr txBox="1"/>
          <p:nvPr>
            <p:ph idx="1" type="body"/>
          </p:nvPr>
        </p:nvSpPr>
        <p:spPr>
          <a:xfrm>
            <a:off x="7503550" y="2740450"/>
            <a:ext cx="3232800" cy="711900"/>
          </a:xfrm>
          <a:prstGeom prst="rect">
            <a:avLst/>
          </a:prstGeom>
        </p:spPr>
        <p:txBody>
          <a:bodyPr anchorCtr="0" anchor="t" bIns="68550" lIns="68550" rIns="68550" wrap="square" tIns="68550">
            <a:noAutofit/>
          </a:bodyPr>
          <a:lstStyle/>
          <a:p>
            <a:pPr lvl="0" rtl="0" algn="ctr">
              <a:spcBef>
                <a:spcPts val="0"/>
              </a:spcBef>
              <a:buNone/>
            </a:pPr>
            <a:r>
              <a:rPr i="1" lang="en-GB" sz="3000"/>
              <a:t>Spawn</a:t>
            </a:r>
          </a:p>
        </p:txBody>
      </p:sp>
      <p:sp>
        <p:nvSpPr>
          <p:cNvPr id="2753" name="Shape 2753"/>
          <p:cNvSpPr txBox="1"/>
          <p:nvPr>
            <p:ph idx="1" type="body"/>
          </p:nvPr>
        </p:nvSpPr>
        <p:spPr>
          <a:xfrm>
            <a:off x="4809050" y="6697500"/>
            <a:ext cx="3232800" cy="711900"/>
          </a:xfrm>
          <a:prstGeom prst="rect">
            <a:avLst/>
          </a:prstGeom>
        </p:spPr>
        <p:txBody>
          <a:bodyPr anchorCtr="0" anchor="t" bIns="68550" lIns="68550" rIns="68550" wrap="square" tIns="68550">
            <a:noAutofit/>
          </a:bodyPr>
          <a:lstStyle/>
          <a:p>
            <a:pPr lvl="0" rtl="0" algn="ctr">
              <a:spcBef>
                <a:spcPts val="0"/>
              </a:spcBef>
              <a:buNone/>
            </a:pPr>
            <a:r>
              <a:rPr i="1" lang="en-GB" sz="3000"/>
              <a:t>ViewTarget</a:t>
            </a:r>
          </a:p>
        </p:txBody>
      </p:sp>
      <p:sp>
        <p:nvSpPr>
          <p:cNvPr id="2754" name="Shape 2754"/>
          <p:cNvSpPr/>
          <p:nvPr/>
        </p:nvSpPr>
        <p:spPr>
          <a:xfrm>
            <a:off x="4041888" y="5643325"/>
            <a:ext cx="4761000" cy="2496000"/>
          </a:xfrm>
          <a:prstGeom prst="mathMultiply">
            <a:avLst>
              <a:gd fmla="val 3029" name="adj1"/>
            </a:avLst>
          </a:prstGeom>
          <a:solidFill>
            <a:srgbClr val="980000"/>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8"/>
                                        </p:tgtEl>
                                        <p:attrNameLst>
                                          <p:attrName>style.visibility</p:attrName>
                                        </p:attrNameLst>
                                      </p:cBhvr>
                                      <p:to>
                                        <p:strVal val="visible"/>
                                      </p:to>
                                    </p:set>
                                    <p:animEffect filter="fade" transition="in">
                                      <p:cBhvr>
                                        <p:cTn dur="1000"/>
                                        <p:tgtEl>
                                          <p:spTgt spid="2748"/>
                                        </p:tgtEl>
                                      </p:cBhvr>
                                    </p:animEffect>
                                  </p:childTnLst>
                                </p:cTn>
                              </p:par>
                              <p:par>
                                <p:cTn fill="hold" nodeType="withEffect" presetClass="entr" presetID="10" presetSubtype="0">
                                  <p:stCondLst>
                                    <p:cond delay="0"/>
                                  </p:stCondLst>
                                  <p:childTnLst>
                                    <p:set>
                                      <p:cBhvr>
                                        <p:cTn dur="1" fill="hold">
                                          <p:stCondLst>
                                            <p:cond delay="0"/>
                                          </p:stCondLst>
                                        </p:cTn>
                                        <p:tgtEl>
                                          <p:spTgt spid="2751"/>
                                        </p:tgtEl>
                                        <p:attrNameLst>
                                          <p:attrName>style.visibility</p:attrName>
                                        </p:attrNameLst>
                                      </p:cBhvr>
                                      <p:to>
                                        <p:strVal val="visible"/>
                                      </p:to>
                                    </p:set>
                                    <p:animEffect filter="fade" transition="in">
                                      <p:cBhvr>
                                        <p:cTn dur="1000"/>
                                        <p:tgtEl>
                                          <p:spTgt spid="2751"/>
                                        </p:tgtEl>
                                      </p:cBhvr>
                                    </p:animEffect>
                                  </p:childTnLst>
                                </p:cTn>
                              </p:par>
                              <p:par>
                                <p:cTn fill="hold" nodeType="withEffect" presetClass="entr" presetID="10" presetSubtype="0">
                                  <p:stCondLst>
                                    <p:cond delay="0"/>
                                  </p:stCondLst>
                                  <p:childTnLst>
                                    <p:set>
                                      <p:cBhvr>
                                        <p:cTn dur="1" fill="hold">
                                          <p:stCondLst>
                                            <p:cond delay="0"/>
                                          </p:stCondLst>
                                        </p:cTn>
                                        <p:tgtEl>
                                          <p:spTgt spid="2752"/>
                                        </p:tgtEl>
                                        <p:attrNameLst>
                                          <p:attrName>style.visibility</p:attrName>
                                        </p:attrNameLst>
                                      </p:cBhvr>
                                      <p:to>
                                        <p:strVal val="visible"/>
                                      </p:to>
                                    </p:set>
                                    <p:animEffect filter="fade" transition="in">
                                      <p:cBhvr>
                                        <p:cTn dur="1000"/>
                                        <p:tgtEl>
                                          <p:spTgt spid="27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9"/>
                                        </p:tgtEl>
                                        <p:attrNameLst>
                                          <p:attrName>style.visibility</p:attrName>
                                        </p:attrNameLst>
                                      </p:cBhvr>
                                      <p:to>
                                        <p:strVal val="visible"/>
                                      </p:to>
                                    </p:set>
                                    <p:animEffect filter="fade" transition="in">
                                      <p:cBhvr>
                                        <p:cTn dur="1000"/>
                                        <p:tgtEl>
                                          <p:spTgt spid="2749"/>
                                        </p:tgtEl>
                                      </p:cBhvr>
                                    </p:animEffect>
                                  </p:childTnLst>
                                </p:cTn>
                              </p:par>
                              <p:par>
                                <p:cTn fill="hold" nodeType="withEffect" presetClass="entr" presetID="10" presetSubtype="0">
                                  <p:stCondLst>
                                    <p:cond delay="0"/>
                                  </p:stCondLst>
                                  <p:childTnLst>
                                    <p:set>
                                      <p:cBhvr>
                                        <p:cTn dur="1" fill="hold">
                                          <p:stCondLst>
                                            <p:cond delay="0"/>
                                          </p:stCondLst>
                                        </p:cTn>
                                        <p:tgtEl>
                                          <p:spTgt spid="2750"/>
                                        </p:tgtEl>
                                        <p:attrNameLst>
                                          <p:attrName>style.visibility</p:attrName>
                                        </p:attrNameLst>
                                      </p:cBhvr>
                                      <p:to>
                                        <p:strVal val="visible"/>
                                      </p:to>
                                    </p:set>
                                    <p:animEffect filter="fade" transition="in">
                                      <p:cBhvr>
                                        <p:cTn dur="1000"/>
                                        <p:tgtEl>
                                          <p:spTgt spid="2750"/>
                                        </p:tgtEl>
                                      </p:cBhvr>
                                    </p:animEffect>
                                  </p:childTnLst>
                                </p:cTn>
                              </p:par>
                              <p:par>
                                <p:cTn fill="hold" nodeType="withEffect" presetClass="entr" presetID="10" presetSubtype="0">
                                  <p:stCondLst>
                                    <p:cond delay="0"/>
                                  </p:stCondLst>
                                  <p:childTnLst>
                                    <p:set>
                                      <p:cBhvr>
                                        <p:cTn dur="1" fill="hold">
                                          <p:stCondLst>
                                            <p:cond delay="0"/>
                                          </p:stCondLst>
                                        </p:cTn>
                                        <p:tgtEl>
                                          <p:spTgt spid="2754"/>
                                        </p:tgtEl>
                                        <p:attrNameLst>
                                          <p:attrName>style.visibility</p:attrName>
                                        </p:attrNameLst>
                                      </p:cBhvr>
                                      <p:to>
                                        <p:strVal val="visible"/>
                                      </p:to>
                                    </p:set>
                                    <p:animEffect filter="fade" transition="in">
                                      <p:cBhvr>
                                        <p:cTn dur="1000"/>
                                        <p:tgtEl>
                                          <p:spTgt spid="27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8" name="Shape 2758"/>
        <p:cNvGrpSpPr/>
        <p:nvPr/>
      </p:nvGrpSpPr>
      <p:grpSpPr>
        <a:xfrm>
          <a:off x="0" y="0"/>
          <a:ext cx="0" cy="0"/>
          <a:chOff x="0" y="0"/>
          <a:chExt cx="0" cy="0"/>
        </a:xfrm>
      </p:grpSpPr>
      <p:sp>
        <p:nvSpPr>
          <p:cNvPr id="2759" name="Shape 275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Smooth Blend the Camera</a:t>
            </a:r>
          </a:p>
        </p:txBody>
      </p:sp>
      <p:sp>
        <p:nvSpPr>
          <p:cNvPr id="2760" name="Shape 276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On death:</a:t>
            </a:r>
          </a:p>
          <a:p>
            <a:pPr indent="-800100" lvl="0" marL="914400" rtl="0">
              <a:spcBef>
                <a:spcPts val="0"/>
              </a:spcBef>
              <a:spcAft>
                <a:spcPts val="0"/>
              </a:spcAft>
            </a:pPr>
            <a:r>
              <a:rPr lang="en-GB"/>
              <a:t>Spawn a camera pawn</a:t>
            </a:r>
          </a:p>
          <a:p>
            <a:pPr indent="-800100" lvl="0" marL="914400" rtl="0">
              <a:spcBef>
                <a:spcPts val="0"/>
              </a:spcBef>
              <a:spcAft>
                <a:spcPts val="0"/>
              </a:spcAft>
            </a:pPr>
            <a:r>
              <a:rPr lang="en-GB"/>
              <a:t>Set it as the ViewTarget</a:t>
            </a:r>
          </a:p>
          <a:p>
            <a:pPr indent="-800100" lvl="0" marL="914400" rtl="0">
              <a:spcBef>
                <a:spcPts val="0"/>
              </a:spcBef>
              <a:buClr>
                <a:schemeClr val="lt1"/>
              </a:buClr>
            </a:pPr>
            <a:r>
              <a:rPr lang="en-GB">
                <a:solidFill>
                  <a:schemeClr val="lt1"/>
                </a:solidFill>
              </a:rPr>
              <a:t>DON’T unpossess right now</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0">
                                            <p:txEl>
                                              <p:pRg end="0" st="0"/>
                                            </p:txEl>
                                          </p:spTgt>
                                        </p:tgtEl>
                                        <p:attrNameLst>
                                          <p:attrName>style.visibility</p:attrName>
                                        </p:attrNameLst>
                                      </p:cBhvr>
                                      <p:to>
                                        <p:strVal val="visible"/>
                                      </p:to>
                                    </p:set>
                                    <p:animEffect filter="fade" transition="in">
                                      <p:cBhvr>
                                        <p:cTn dur="1000"/>
                                        <p:tgtEl>
                                          <p:spTgt spid="276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0">
                                            <p:txEl>
                                              <p:pRg end="1" st="1"/>
                                            </p:txEl>
                                          </p:spTgt>
                                        </p:tgtEl>
                                        <p:attrNameLst>
                                          <p:attrName>style.visibility</p:attrName>
                                        </p:attrNameLst>
                                      </p:cBhvr>
                                      <p:to>
                                        <p:strVal val="visible"/>
                                      </p:to>
                                    </p:set>
                                    <p:animEffect filter="fade" transition="in">
                                      <p:cBhvr>
                                        <p:cTn dur="1000"/>
                                        <p:tgtEl>
                                          <p:spTgt spid="276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0">
                                            <p:txEl>
                                              <p:pRg end="2" st="2"/>
                                            </p:txEl>
                                          </p:spTgt>
                                        </p:tgtEl>
                                        <p:attrNameLst>
                                          <p:attrName>style.visibility</p:attrName>
                                        </p:attrNameLst>
                                      </p:cBhvr>
                                      <p:to>
                                        <p:strVal val="visible"/>
                                      </p:to>
                                    </p:set>
                                    <p:animEffect filter="fade" transition="in">
                                      <p:cBhvr>
                                        <p:cTn dur="1000"/>
                                        <p:tgtEl>
                                          <p:spTgt spid="276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0">
                                            <p:txEl>
                                              <p:pRg end="3" st="3"/>
                                            </p:txEl>
                                          </p:spTgt>
                                        </p:tgtEl>
                                        <p:attrNameLst>
                                          <p:attrName>style.visibility</p:attrName>
                                        </p:attrNameLst>
                                      </p:cBhvr>
                                      <p:to>
                                        <p:strVal val="visible"/>
                                      </p:to>
                                    </p:set>
                                    <p:animEffect filter="fade" transition="in">
                                      <p:cBhvr>
                                        <p:cTn dur="1000"/>
                                        <p:tgtEl>
                                          <p:spTgt spid="276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4" name="Shape 2764"/>
        <p:cNvGrpSpPr/>
        <p:nvPr/>
      </p:nvGrpSpPr>
      <p:grpSpPr>
        <a:xfrm>
          <a:off x="0" y="0"/>
          <a:ext cx="0" cy="0"/>
          <a:chOff x="0" y="0"/>
          <a:chExt cx="0" cy="0"/>
        </a:xfrm>
      </p:grpSpPr>
      <p:sp>
        <p:nvSpPr>
          <p:cNvPr id="2765" name="Shape 276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Possessing and the View Target</a:t>
            </a:r>
          </a:p>
        </p:txBody>
      </p:sp>
      <p:sp>
        <p:nvSpPr>
          <p:cNvPr id="2766" name="Shape 276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4.15.1</a:t>
            </a:r>
          </a:p>
        </p:txBody>
      </p:sp>
    </p:spTree>
  </p:cSld>
  <p:clrMapOvr>
    <a:masterClrMapping/>
  </p:clrMapOvr>
</p:sld>
</file>

<file path=ppt/slides/slide3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0" name="Shape 2770"/>
        <p:cNvGrpSpPr/>
        <p:nvPr/>
      </p:nvGrpSpPr>
      <p:grpSpPr>
        <a:xfrm>
          <a:off x="0" y="0"/>
          <a:ext cx="0" cy="0"/>
          <a:chOff x="0" y="0"/>
          <a:chExt cx="0" cy="0"/>
        </a:xfrm>
      </p:grpSpPr>
      <p:sp>
        <p:nvSpPr>
          <p:cNvPr id="2771" name="Shape 277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772" name="Shape 277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Unpossing with View Targets</a:t>
            </a:r>
          </a:p>
          <a:p>
            <a:pPr indent="-800100" lvl="0" marL="914400" rtl="0">
              <a:spcBef>
                <a:spcPts val="0"/>
              </a:spcBef>
              <a:spcAft>
                <a:spcPts val="0"/>
              </a:spcAft>
            </a:pPr>
            <a:r>
              <a:rPr lang="en-GB"/>
              <a:t>Auto managed View Targets</a:t>
            </a:r>
          </a:p>
          <a:p>
            <a:pPr indent="-800100" lvl="0" marL="914400" rtl="0">
              <a:spcBef>
                <a:spcPts val="0"/>
              </a:spcBef>
            </a:pPr>
            <a:r>
              <a:rPr lang="en-GB"/>
              <a:t>CHALLENGE: Manually Manage the View Target</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2">
                                            <p:txEl>
                                              <p:pRg end="0" st="0"/>
                                            </p:txEl>
                                          </p:spTgt>
                                        </p:tgtEl>
                                        <p:attrNameLst>
                                          <p:attrName>style.visibility</p:attrName>
                                        </p:attrNameLst>
                                      </p:cBhvr>
                                      <p:to>
                                        <p:strVal val="visible"/>
                                      </p:to>
                                    </p:set>
                                    <p:animEffect filter="fade" transition="in">
                                      <p:cBhvr>
                                        <p:cTn dur="1000"/>
                                        <p:tgtEl>
                                          <p:spTgt spid="27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2">
                                            <p:txEl>
                                              <p:pRg end="1" st="1"/>
                                            </p:txEl>
                                          </p:spTgt>
                                        </p:tgtEl>
                                        <p:attrNameLst>
                                          <p:attrName>style.visibility</p:attrName>
                                        </p:attrNameLst>
                                      </p:cBhvr>
                                      <p:to>
                                        <p:strVal val="visible"/>
                                      </p:to>
                                    </p:set>
                                    <p:animEffect filter="fade" transition="in">
                                      <p:cBhvr>
                                        <p:cTn dur="1000"/>
                                        <p:tgtEl>
                                          <p:spTgt spid="27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2">
                                            <p:txEl>
                                              <p:pRg end="2" st="2"/>
                                            </p:txEl>
                                          </p:spTgt>
                                        </p:tgtEl>
                                        <p:attrNameLst>
                                          <p:attrName>style.visibility</p:attrName>
                                        </p:attrNameLst>
                                      </p:cBhvr>
                                      <p:to>
                                        <p:strVal val="visible"/>
                                      </p:to>
                                    </p:set>
                                    <p:animEffect filter="fade" transition="in">
                                      <p:cBhvr>
                                        <p:cTn dur="1000"/>
                                        <p:tgtEl>
                                          <p:spTgt spid="277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2">
                                            <p:txEl>
                                              <p:pRg end="3" st="3"/>
                                            </p:txEl>
                                          </p:spTgt>
                                        </p:tgtEl>
                                        <p:attrNameLst>
                                          <p:attrName>style.visibility</p:attrName>
                                        </p:attrNameLst>
                                      </p:cBhvr>
                                      <p:to>
                                        <p:strVal val="visible"/>
                                      </p:to>
                                    </p:set>
                                    <p:animEffect filter="fade" transition="in">
                                      <p:cBhvr>
                                        <p:cTn dur="1000"/>
                                        <p:tgtEl>
                                          <p:spTgt spid="277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6" name="Shape 2776"/>
        <p:cNvGrpSpPr/>
        <p:nvPr/>
      </p:nvGrpSpPr>
      <p:grpSpPr>
        <a:xfrm>
          <a:off x="0" y="0"/>
          <a:ext cx="0" cy="0"/>
          <a:chOff x="0" y="0"/>
          <a:chExt cx="0" cy="0"/>
        </a:xfrm>
      </p:grpSpPr>
      <p:sp>
        <p:nvSpPr>
          <p:cNvPr id="2777" name="Shape 277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Manually Manage the View Target</a:t>
            </a:r>
          </a:p>
        </p:txBody>
      </p:sp>
      <p:sp>
        <p:nvSpPr>
          <p:cNvPr id="2778" name="Shape 277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Ensure the BP_PlayerController is used.</a:t>
            </a:r>
          </a:p>
          <a:p>
            <a:pPr indent="-800100" lvl="0" marL="914400" rtl="0">
              <a:spcBef>
                <a:spcPts val="0"/>
              </a:spcBef>
              <a:spcAft>
                <a:spcPts val="0"/>
              </a:spcAft>
            </a:pPr>
            <a:r>
              <a:rPr lang="en-GB"/>
              <a:t>What happens when you spawn?</a:t>
            </a:r>
          </a:p>
          <a:p>
            <a:pPr indent="-800100" lvl="0" marL="914400" rtl="0">
              <a:spcBef>
                <a:spcPts val="0"/>
              </a:spcBef>
              <a:spcAft>
                <a:spcPts val="0"/>
              </a:spcAft>
            </a:pPr>
            <a:r>
              <a:rPr lang="en-GB"/>
              <a:t>Does it work?</a:t>
            </a:r>
          </a:p>
          <a:p>
            <a:pPr indent="-800100" lvl="0" marL="914400" rtl="0">
              <a:spcBef>
                <a:spcPts val="0"/>
              </a:spcBef>
            </a:pPr>
            <a:r>
              <a:rPr lang="en-GB"/>
              <a:t>What if Unpossess happens afterwards?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8">
                                            <p:txEl>
                                              <p:pRg end="0" st="0"/>
                                            </p:txEl>
                                          </p:spTgt>
                                        </p:tgtEl>
                                        <p:attrNameLst>
                                          <p:attrName>style.visibility</p:attrName>
                                        </p:attrNameLst>
                                      </p:cBhvr>
                                      <p:to>
                                        <p:strVal val="visible"/>
                                      </p:to>
                                    </p:set>
                                    <p:animEffect filter="fade" transition="in">
                                      <p:cBhvr>
                                        <p:cTn dur="1000"/>
                                        <p:tgtEl>
                                          <p:spTgt spid="27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8">
                                            <p:txEl>
                                              <p:pRg end="1" st="1"/>
                                            </p:txEl>
                                          </p:spTgt>
                                        </p:tgtEl>
                                        <p:attrNameLst>
                                          <p:attrName>style.visibility</p:attrName>
                                        </p:attrNameLst>
                                      </p:cBhvr>
                                      <p:to>
                                        <p:strVal val="visible"/>
                                      </p:to>
                                    </p:set>
                                    <p:animEffect filter="fade" transition="in">
                                      <p:cBhvr>
                                        <p:cTn dur="1000"/>
                                        <p:tgtEl>
                                          <p:spTgt spid="27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8">
                                            <p:txEl>
                                              <p:pRg end="2" st="2"/>
                                            </p:txEl>
                                          </p:spTgt>
                                        </p:tgtEl>
                                        <p:attrNameLst>
                                          <p:attrName>style.visibility</p:attrName>
                                        </p:attrNameLst>
                                      </p:cBhvr>
                                      <p:to>
                                        <p:strVal val="visible"/>
                                      </p:to>
                                    </p:set>
                                    <p:animEffect filter="fade" transition="in">
                                      <p:cBhvr>
                                        <p:cTn dur="1000"/>
                                        <p:tgtEl>
                                          <p:spTgt spid="27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8">
                                            <p:txEl>
                                              <p:pRg end="3" st="3"/>
                                            </p:txEl>
                                          </p:spTgt>
                                        </p:tgtEl>
                                        <p:attrNameLst>
                                          <p:attrName>style.visibility</p:attrName>
                                        </p:attrNameLst>
                                      </p:cBhvr>
                                      <p:to>
                                        <p:strVal val="visible"/>
                                      </p:to>
                                    </p:set>
                                    <p:animEffect filter="fade" transition="in">
                                      <p:cBhvr>
                                        <p:cTn dur="1000"/>
                                        <p:tgtEl>
                                          <p:spTgt spid="277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2" name="Shape 2782"/>
        <p:cNvGrpSpPr/>
        <p:nvPr/>
      </p:nvGrpSpPr>
      <p:grpSpPr>
        <a:xfrm>
          <a:off x="0" y="0"/>
          <a:ext cx="0" cy="0"/>
          <a:chOff x="0" y="0"/>
          <a:chExt cx="0" cy="0"/>
        </a:xfrm>
      </p:grpSpPr>
      <p:sp>
        <p:nvSpPr>
          <p:cNvPr id="2783" name="Shape 278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The Calm Before The Storm</a:t>
            </a:r>
          </a:p>
        </p:txBody>
      </p:sp>
      <p:sp>
        <p:nvSpPr>
          <p:cNvPr id="2784" name="Shape 278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4.15.1</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Shape 34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Using Any Actor for Waypoints</a:t>
            </a:r>
          </a:p>
        </p:txBody>
      </p:sp>
      <p:sp>
        <p:nvSpPr>
          <p:cNvPr id="342" name="Shape 34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3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8" name="Shape 2788"/>
        <p:cNvGrpSpPr/>
        <p:nvPr/>
      </p:nvGrpSpPr>
      <p:grpSpPr>
        <a:xfrm>
          <a:off x="0" y="0"/>
          <a:ext cx="0" cy="0"/>
          <a:chOff x="0" y="0"/>
          <a:chExt cx="0" cy="0"/>
        </a:xfrm>
      </p:grpSpPr>
      <p:sp>
        <p:nvSpPr>
          <p:cNvPr id="2789" name="Shape 278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790" name="Shape 279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Peace before the storm</a:t>
            </a:r>
          </a:p>
          <a:p>
            <a:pPr indent="-800100" lvl="0" marL="914400" rtl="0">
              <a:spcBef>
                <a:spcPts val="0"/>
              </a:spcBef>
              <a:spcAft>
                <a:spcPts val="0"/>
              </a:spcAft>
            </a:pPr>
            <a:r>
              <a:rPr lang="en-GB"/>
              <a:t>CHALLENGE 1: Fix the crashing issue</a:t>
            </a:r>
          </a:p>
          <a:p>
            <a:pPr indent="-800100" lvl="0" marL="914400" rtl="0">
              <a:spcBef>
                <a:spcPts val="0"/>
              </a:spcBef>
              <a:spcAft>
                <a:spcPts val="0"/>
              </a:spcAft>
            </a:pPr>
            <a:r>
              <a:rPr lang="en-GB"/>
              <a:t>CHALLENGE 2: Make the Actors spawn</a:t>
            </a:r>
          </a:p>
          <a:p>
            <a:pPr indent="-800100" lvl="0" marL="914400" rtl="0">
              <a:spcBef>
                <a:spcPts val="0"/>
              </a:spcBef>
              <a:spcAft>
                <a:spcPts val="0"/>
              </a:spcAft>
            </a:pPr>
            <a:r>
              <a:rPr lang="en-GB"/>
              <a:t>Parametrise the enemy count</a:t>
            </a:r>
          </a:p>
          <a:p>
            <a:pPr indent="-800100" lvl="0" marL="914400" rtl="0">
              <a:spcBef>
                <a:spcPts val="0"/>
              </a:spcBef>
            </a:pPr>
            <a:r>
              <a:rPr lang="en-GB"/>
              <a:t>BONUS: Fixing multiple camera transitions</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0" st="0"/>
                                            </p:txEl>
                                          </p:spTgt>
                                        </p:tgtEl>
                                        <p:attrNameLst>
                                          <p:attrName>style.visibility</p:attrName>
                                        </p:attrNameLst>
                                      </p:cBhvr>
                                      <p:to>
                                        <p:strVal val="visible"/>
                                      </p:to>
                                    </p:set>
                                    <p:animEffect filter="fade" transition="in">
                                      <p:cBhvr>
                                        <p:cTn dur="1000"/>
                                        <p:tgtEl>
                                          <p:spTgt spid="27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1" st="1"/>
                                            </p:txEl>
                                          </p:spTgt>
                                        </p:tgtEl>
                                        <p:attrNameLst>
                                          <p:attrName>style.visibility</p:attrName>
                                        </p:attrNameLst>
                                      </p:cBhvr>
                                      <p:to>
                                        <p:strVal val="visible"/>
                                      </p:to>
                                    </p:set>
                                    <p:animEffect filter="fade" transition="in">
                                      <p:cBhvr>
                                        <p:cTn dur="1000"/>
                                        <p:tgtEl>
                                          <p:spTgt spid="27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2" st="2"/>
                                            </p:txEl>
                                          </p:spTgt>
                                        </p:tgtEl>
                                        <p:attrNameLst>
                                          <p:attrName>style.visibility</p:attrName>
                                        </p:attrNameLst>
                                      </p:cBhvr>
                                      <p:to>
                                        <p:strVal val="visible"/>
                                      </p:to>
                                    </p:set>
                                    <p:animEffect filter="fade" transition="in">
                                      <p:cBhvr>
                                        <p:cTn dur="1000"/>
                                        <p:tgtEl>
                                          <p:spTgt spid="27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3" st="3"/>
                                            </p:txEl>
                                          </p:spTgt>
                                        </p:tgtEl>
                                        <p:attrNameLst>
                                          <p:attrName>style.visibility</p:attrName>
                                        </p:attrNameLst>
                                      </p:cBhvr>
                                      <p:to>
                                        <p:strVal val="visible"/>
                                      </p:to>
                                    </p:set>
                                    <p:animEffect filter="fade" transition="in">
                                      <p:cBhvr>
                                        <p:cTn dur="1000"/>
                                        <p:tgtEl>
                                          <p:spTgt spid="279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4" st="4"/>
                                            </p:txEl>
                                          </p:spTgt>
                                        </p:tgtEl>
                                        <p:attrNameLst>
                                          <p:attrName>style.visibility</p:attrName>
                                        </p:attrNameLst>
                                      </p:cBhvr>
                                      <p:to>
                                        <p:strVal val="visible"/>
                                      </p:to>
                                    </p:set>
                                    <p:animEffect filter="fade" transition="in">
                                      <p:cBhvr>
                                        <p:cTn dur="1000"/>
                                        <p:tgtEl>
                                          <p:spTgt spid="279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5" st="5"/>
                                            </p:txEl>
                                          </p:spTgt>
                                        </p:tgtEl>
                                        <p:attrNameLst>
                                          <p:attrName>style.visibility</p:attrName>
                                        </p:attrNameLst>
                                      </p:cBhvr>
                                      <p:to>
                                        <p:strVal val="visible"/>
                                      </p:to>
                                    </p:set>
                                    <p:animEffect filter="fade" transition="in">
                                      <p:cBhvr>
                                        <p:cTn dur="1000"/>
                                        <p:tgtEl>
                                          <p:spTgt spid="2790">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4" name="Shape 2794"/>
        <p:cNvGrpSpPr/>
        <p:nvPr/>
      </p:nvGrpSpPr>
      <p:grpSpPr>
        <a:xfrm>
          <a:off x="0" y="0"/>
          <a:ext cx="0" cy="0"/>
          <a:chOff x="0" y="0"/>
          <a:chExt cx="0" cy="0"/>
        </a:xfrm>
      </p:grpSpPr>
      <p:sp>
        <p:nvSpPr>
          <p:cNvPr id="2795" name="Shape 2795"/>
          <p:cNvSpPr txBox="1"/>
          <p:nvPr/>
        </p:nvSpPr>
        <p:spPr>
          <a:xfrm>
            <a:off x="1260300" y="994200"/>
            <a:ext cx="15767400" cy="8298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14400"/>
              <a:t>RECORDING PROGRESS</a:t>
            </a:r>
          </a:p>
        </p:txBody>
      </p:sp>
    </p:spTree>
  </p:cSld>
  <p:clrMapOvr>
    <a:masterClrMapping/>
  </p:clrMapOvr>
</p:sld>
</file>

<file path=ppt/slides/slide3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9" name="Shape 2799"/>
        <p:cNvGrpSpPr/>
        <p:nvPr/>
      </p:nvGrpSpPr>
      <p:grpSpPr>
        <a:xfrm>
          <a:off x="0" y="0"/>
          <a:ext cx="0" cy="0"/>
          <a:chOff x="0" y="0"/>
          <a:chExt cx="0" cy="0"/>
        </a:xfrm>
      </p:grpSpPr>
      <p:sp>
        <p:nvSpPr>
          <p:cNvPr id="2800" name="Shape 2800"/>
          <p:cNvSpPr txBox="1"/>
          <p:nvPr/>
        </p:nvSpPr>
        <p:spPr>
          <a:xfrm>
            <a:off x="4261800" y="1553700"/>
            <a:ext cx="9764400" cy="7984200"/>
          </a:xfrm>
          <a:prstGeom prst="rect">
            <a:avLst/>
          </a:prstGeom>
          <a:noFill/>
          <a:ln>
            <a:noFill/>
          </a:ln>
        </p:spPr>
        <p:txBody>
          <a:bodyPr anchorCtr="0" anchor="t" bIns="182850" lIns="182850" rIns="182850" wrap="square" tIns="182850">
            <a:noAutofit/>
          </a:bodyPr>
          <a:lstStyle/>
          <a:p>
            <a:pPr lvl="0" rtl="0" algn="ctr">
              <a:spcBef>
                <a:spcPts val="0"/>
              </a:spcBef>
              <a:buNone/>
            </a:pPr>
            <a:r>
              <a:rPr b="1" lang="en-GB" sz="6000"/>
              <a:t>INTENTIONALLY BLANK</a:t>
            </a:r>
          </a:p>
          <a:p>
            <a:pPr lvl="0" rtl="0" algn="ctr">
              <a:spcBef>
                <a:spcPts val="0"/>
              </a:spcBef>
              <a:buNone/>
            </a:pPr>
            <a:r>
              <a:rPr lang="en-GB" sz="6000"/>
              <a:t>… but now it isn’t - weird.</a:t>
            </a:r>
          </a:p>
          <a:p>
            <a:pPr lvl="0" rtl="0" algn="ctr">
              <a:spcBef>
                <a:spcPts val="0"/>
              </a:spcBef>
              <a:buNone/>
            </a:pPr>
            <a:r>
              <a:t/>
            </a:r>
            <a:endParaRPr sz="6000"/>
          </a:p>
          <a:p>
            <a:pPr lvl="0" rtl="0" algn="ctr">
              <a:spcBef>
                <a:spcPts val="0"/>
              </a:spcBef>
              <a:buNone/>
            </a:pPr>
            <a:r>
              <a:rPr lang="en-GB" sz="6000"/>
              <a:t>This is just to help mark the current end of the slides. </a:t>
            </a:r>
          </a:p>
          <a:p>
            <a:pPr lvl="0" rtl="0" algn="ctr">
              <a:spcBef>
                <a:spcPts val="0"/>
              </a:spcBef>
              <a:buNone/>
            </a:pPr>
            <a:r>
              <a:t/>
            </a:r>
            <a:endParaRPr b="1" sz="6000"/>
          </a:p>
          <a:p>
            <a:pPr lvl="0" rtl="0" algn="ctr">
              <a:spcBef>
                <a:spcPts val="0"/>
              </a:spcBef>
              <a:buNone/>
            </a:pPr>
            <a:r>
              <a:rPr b="1" lang="en-GB" sz="6000"/>
              <a:t>I’m adding content every week.</a:t>
            </a: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Shape 34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48" name="Shape 34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Actors are more general than target points</a:t>
            </a:r>
          </a:p>
          <a:p>
            <a:pPr indent="-800100" lvl="0" marL="914400" rtl="0">
              <a:spcBef>
                <a:spcPts val="0"/>
              </a:spcBef>
              <a:spcAft>
                <a:spcPts val="0"/>
              </a:spcAft>
            </a:pPr>
            <a:r>
              <a:rPr lang="en-GB"/>
              <a:t>How to select an actor from another actor</a:t>
            </a:r>
          </a:p>
          <a:p>
            <a:pPr indent="-800100" lvl="0" marL="914400" rtl="0">
              <a:spcBef>
                <a:spcPts val="0"/>
              </a:spcBef>
              <a:spcAft>
                <a:spcPts val="0"/>
              </a:spcAft>
            </a:pPr>
            <a:r>
              <a:rPr lang="en-GB"/>
              <a:t>Getting the AI Controller to set Blackboard data</a:t>
            </a:r>
          </a:p>
          <a:p>
            <a:pPr indent="-800100" lvl="0" marL="914400" rtl="0">
              <a:spcBef>
                <a:spcPts val="0"/>
              </a:spcBef>
            </a:pPr>
            <a:r>
              <a:rPr lang="en-GB"/>
              <a:t>Testing our characters go to a set waypoint.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0" st="0"/>
                                            </p:txEl>
                                          </p:spTgt>
                                        </p:tgtEl>
                                        <p:attrNameLst>
                                          <p:attrName>style.visibility</p:attrName>
                                        </p:attrNameLst>
                                      </p:cBhvr>
                                      <p:to>
                                        <p:strVal val="visible"/>
                                      </p:to>
                                    </p:set>
                                    <p:animEffect filter="fade" transition="in">
                                      <p:cBhvr>
                                        <p:cTn dur="1000"/>
                                        <p:tgtEl>
                                          <p:spTgt spid="34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1" st="1"/>
                                            </p:txEl>
                                          </p:spTgt>
                                        </p:tgtEl>
                                        <p:attrNameLst>
                                          <p:attrName>style.visibility</p:attrName>
                                        </p:attrNameLst>
                                      </p:cBhvr>
                                      <p:to>
                                        <p:strVal val="visible"/>
                                      </p:to>
                                    </p:set>
                                    <p:animEffect filter="fade" transition="in">
                                      <p:cBhvr>
                                        <p:cTn dur="1000"/>
                                        <p:tgtEl>
                                          <p:spTgt spid="34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2" st="2"/>
                                            </p:txEl>
                                          </p:spTgt>
                                        </p:tgtEl>
                                        <p:attrNameLst>
                                          <p:attrName>style.visibility</p:attrName>
                                        </p:attrNameLst>
                                      </p:cBhvr>
                                      <p:to>
                                        <p:strVal val="visible"/>
                                      </p:to>
                                    </p:set>
                                    <p:animEffect filter="fade" transition="in">
                                      <p:cBhvr>
                                        <p:cTn dur="1000"/>
                                        <p:tgtEl>
                                          <p:spTgt spid="34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3" st="3"/>
                                            </p:txEl>
                                          </p:spTgt>
                                        </p:tgtEl>
                                        <p:attrNameLst>
                                          <p:attrName>style.visibility</p:attrName>
                                        </p:attrNameLst>
                                      </p:cBhvr>
                                      <p:to>
                                        <p:strVal val="visible"/>
                                      </p:to>
                                    </p:set>
                                    <p:animEffect filter="fade" transition="in">
                                      <p:cBhvr>
                                        <p:cTn dur="1000"/>
                                        <p:tgtEl>
                                          <p:spTgt spid="34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Shape 35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Get AI Going to First Targets</a:t>
            </a:r>
          </a:p>
        </p:txBody>
      </p:sp>
      <p:sp>
        <p:nvSpPr>
          <p:cNvPr id="354" name="Shape 35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Find index 0 from the array</a:t>
            </a:r>
          </a:p>
          <a:p>
            <a:pPr indent="-800100" lvl="0" marL="914400" rtl="0">
              <a:spcBef>
                <a:spcPts val="0"/>
              </a:spcBef>
              <a:spcAft>
                <a:spcPts val="0"/>
              </a:spcAft>
            </a:pPr>
            <a:r>
              <a:rPr lang="en-GB"/>
              <a:t>Set the Waypoint Blackboard key</a:t>
            </a:r>
          </a:p>
          <a:p>
            <a:pPr indent="-800100" lvl="0" marL="914400" rtl="0">
              <a:spcBef>
                <a:spcPts val="0"/>
              </a:spcBef>
            </a:pPr>
            <a:r>
              <a:rPr lang="en-GB"/>
              <a:t>Check both guards to go their first waypoint.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0" st="0"/>
                                            </p:txEl>
                                          </p:spTgt>
                                        </p:tgtEl>
                                        <p:attrNameLst>
                                          <p:attrName>style.visibility</p:attrName>
                                        </p:attrNameLst>
                                      </p:cBhvr>
                                      <p:to>
                                        <p:strVal val="visible"/>
                                      </p:to>
                                    </p:set>
                                    <p:animEffect filter="fade" transition="in">
                                      <p:cBhvr>
                                        <p:cTn dur="1000"/>
                                        <p:tgtEl>
                                          <p:spTgt spid="3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1" st="1"/>
                                            </p:txEl>
                                          </p:spTgt>
                                        </p:tgtEl>
                                        <p:attrNameLst>
                                          <p:attrName>style.visibility</p:attrName>
                                        </p:attrNameLst>
                                      </p:cBhvr>
                                      <p:to>
                                        <p:strVal val="visible"/>
                                      </p:to>
                                    </p:set>
                                    <p:animEffect filter="fade" transition="in">
                                      <p:cBhvr>
                                        <p:cTn dur="1000"/>
                                        <p:tgtEl>
                                          <p:spTgt spid="35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2" st="2"/>
                                            </p:txEl>
                                          </p:spTgt>
                                        </p:tgtEl>
                                        <p:attrNameLst>
                                          <p:attrName>style.visibility</p:attrName>
                                        </p:attrNameLst>
                                      </p:cBhvr>
                                      <p:to>
                                        <p:strVal val="visible"/>
                                      </p:to>
                                    </p:set>
                                    <p:animEffect filter="fade" transition="in">
                                      <p:cBhvr>
                                        <p:cTn dur="1000"/>
                                        <p:tgtEl>
                                          <p:spTgt spid="35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Shape 35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Options for Grouping Actors</a:t>
            </a:r>
          </a:p>
        </p:txBody>
      </p:sp>
      <p:sp>
        <p:nvSpPr>
          <p:cNvPr id="360" name="Shape 36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Shape 9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Testing Grounds GDD</a:t>
            </a:r>
          </a:p>
        </p:txBody>
      </p:sp>
      <p:sp>
        <p:nvSpPr>
          <p:cNvPr id="98" name="Shape 9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4.12.5</a:t>
            </a: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Shape 36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66" name="Shape 36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layers (usually used for visibility)</a:t>
            </a:r>
          </a:p>
          <a:p>
            <a:pPr indent="-800100" lvl="0" marL="914400" rtl="0">
              <a:spcBef>
                <a:spcPts val="0"/>
              </a:spcBef>
              <a:spcAft>
                <a:spcPts val="0"/>
              </a:spcAft>
            </a:pPr>
            <a:r>
              <a:rPr lang="en-GB"/>
              <a:t>Use groups as a simple multi-select tool</a:t>
            </a:r>
          </a:p>
          <a:p>
            <a:pPr indent="-800100" lvl="0" marL="914400" rtl="0">
              <a:spcBef>
                <a:spcPts val="0"/>
              </a:spcBef>
              <a:spcAft>
                <a:spcPts val="0"/>
              </a:spcAft>
            </a:pPr>
            <a:r>
              <a:rPr lang="en-GB"/>
              <a:t>Use tags, can be flexible but easy to forget</a:t>
            </a:r>
          </a:p>
          <a:p>
            <a:pPr indent="-800100" lvl="0" marL="914400" rtl="0">
              <a:spcBef>
                <a:spcPts val="0"/>
              </a:spcBef>
              <a:spcAft>
                <a:spcPts val="0"/>
              </a:spcAft>
            </a:pPr>
            <a:r>
              <a:rPr lang="en-GB"/>
              <a:t>Use a parent Empty Actor, or a Folder</a:t>
            </a:r>
          </a:p>
          <a:p>
            <a:pPr indent="-800100" lvl="0" marL="914400" rtl="0">
              <a:spcBef>
                <a:spcPts val="0"/>
              </a:spcBef>
              <a:spcAft>
                <a:spcPts val="0"/>
              </a:spcAft>
            </a:pPr>
            <a:r>
              <a:rPr lang="en-GB"/>
              <a:t>Group on game object (e.g. array on NPC)</a:t>
            </a:r>
          </a:p>
          <a:p>
            <a:pPr indent="-800100" lvl="0" marL="914400" rtl="0">
              <a:spcBef>
                <a:spcPts val="0"/>
              </a:spcBef>
            </a:pPr>
            <a:r>
              <a:rPr lang="en-GB"/>
              <a:t>The key is to know the pros and cons.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0" st="0"/>
                                            </p:txEl>
                                          </p:spTgt>
                                        </p:tgtEl>
                                        <p:attrNameLst>
                                          <p:attrName>style.visibility</p:attrName>
                                        </p:attrNameLst>
                                      </p:cBhvr>
                                      <p:to>
                                        <p:strVal val="visible"/>
                                      </p:to>
                                    </p:set>
                                    <p:animEffect filter="fade" transition="in">
                                      <p:cBhvr>
                                        <p:cTn dur="1000"/>
                                        <p:tgtEl>
                                          <p:spTgt spid="36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1" st="1"/>
                                            </p:txEl>
                                          </p:spTgt>
                                        </p:tgtEl>
                                        <p:attrNameLst>
                                          <p:attrName>style.visibility</p:attrName>
                                        </p:attrNameLst>
                                      </p:cBhvr>
                                      <p:to>
                                        <p:strVal val="visible"/>
                                      </p:to>
                                    </p:set>
                                    <p:animEffect filter="fade" transition="in">
                                      <p:cBhvr>
                                        <p:cTn dur="1000"/>
                                        <p:tgtEl>
                                          <p:spTgt spid="36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2" st="2"/>
                                            </p:txEl>
                                          </p:spTgt>
                                        </p:tgtEl>
                                        <p:attrNameLst>
                                          <p:attrName>style.visibility</p:attrName>
                                        </p:attrNameLst>
                                      </p:cBhvr>
                                      <p:to>
                                        <p:strVal val="visible"/>
                                      </p:to>
                                    </p:set>
                                    <p:animEffect filter="fade" transition="in">
                                      <p:cBhvr>
                                        <p:cTn dur="1000"/>
                                        <p:tgtEl>
                                          <p:spTgt spid="36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3" st="3"/>
                                            </p:txEl>
                                          </p:spTgt>
                                        </p:tgtEl>
                                        <p:attrNameLst>
                                          <p:attrName>style.visibility</p:attrName>
                                        </p:attrNameLst>
                                      </p:cBhvr>
                                      <p:to>
                                        <p:strVal val="visible"/>
                                      </p:to>
                                    </p:set>
                                    <p:animEffect filter="fade" transition="in">
                                      <p:cBhvr>
                                        <p:cTn dur="1000"/>
                                        <p:tgtEl>
                                          <p:spTgt spid="36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4" st="4"/>
                                            </p:txEl>
                                          </p:spTgt>
                                        </p:tgtEl>
                                        <p:attrNameLst>
                                          <p:attrName>style.visibility</p:attrName>
                                        </p:attrNameLst>
                                      </p:cBhvr>
                                      <p:to>
                                        <p:strVal val="visible"/>
                                      </p:to>
                                    </p:set>
                                    <p:animEffect filter="fade" transition="in">
                                      <p:cBhvr>
                                        <p:cTn dur="1000"/>
                                        <p:tgtEl>
                                          <p:spTgt spid="36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5" st="5"/>
                                            </p:txEl>
                                          </p:spTgt>
                                        </p:tgtEl>
                                        <p:attrNameLst>
                                          <p:attrName>style.visibility</p:attrName>
                                        </p:attrNameLst>
                                      </p:cBhvr>
                                      <p:to>
                                        <p:strVal val="visible"/>
                                      </p:to>
                                    </p:set>
                                    <p:animEffect filter="fade" transition="in">
                                      <p:cBhvr>
                                        <p:cTn dur="1000"/>
                                        <p:tgtEl>
                                          <p:spTgt spid="36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Shape 37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Explain a Grouping Choice</a:t>
            </a:r>
          </a:p>
        </p:txBody>
      </p:sp>
      <p:sp>
        <p:nvSpPr>
          <p:cNvPr id="372" name="Shape 37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Pick a grouping choice for patrol points</a:t>
            </a:r>
          </a:p>
          <a:p>
            <a:pPr indent="-800100" lvl="0" marL="914400" rtl="0">
              <a:spcBef>
                <a:spcPts val="0"/>
              </a:spcBef>
              <a:spcAft>
                <a:spcPts val="0"/>
              </a:spcAft>
            </a:pPr>
            <a:r>
              <a:rPr lang="en-GB"/>
              <a:t>Don’t worry about how we’re already doing things</a:t>
            </a:r>
          </a:p>
          <a:p>
            <a:pPr indent="-800100" lvl="0" marL="914400" rtl="0">
              <a:spcBef>
                <a:spcPts val="0"/>
              </a:spcBef>
              <a:spcAft>
                <a:spcPts val="0"/>
              </a:spcAft>
            </a:pPr>
            <a:r>
              <a:rPr lang="en-GB"/>
              <a:t>Click “Lecture Discussions” in Resources</a:t>
            </a:r>
          </a:p>
          <a:p>
            <a:pPr indent="-800100" lvl="0" marL="914400" rtl="0">
              <a:spcBef>
                <a:spcPts val="0"/>
              </a:spcBef>
              <a:spcAft>
                <a:spcPts val="0"/>
              </a:spcAft>
            </a:pPr>
            <a:r>
              <a:rPr lang="en-GB"/>
              <a:t>Share your thoughts with others</a:t>
            </a:r>
          </a:p>
          <a:p>
            <a:pPr indent="-800100" lvl="0" marL="914400" rtl="0">
              <a:spcBef>
                <a:spcPts val="0"/>
              </a:spcBef>
              <a:spcAft>
                <a:spcPts val="0"/>
              </a:spcAft>
            </a:pPr>
            <a:r>
              <a:rPr lang="en-GB"/>
              <a:t>I’ll pick one and carry-on with that</a:t>
            </a:r>
          </a:p>
          <a:p>
            <a:pPr indent="-800100" lvl="0" marL="914400" rtl="0">
              <a:spcBef>
                <a:spcPts val="0"/>
              </a:spcBef>
            </a:pPr>
            <a:r>
              <a:rPr lang="en-GB"/>
              <a:t>The purpose is to think about it.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0" st="0"/>
                                            </p:txEl>
                                          </p:spTgt>
                                        </p:tgtEl>
                                        <p:attrNameLst>
                                          <p:attrName>style.visibility</p:attrName>
                                        </p:attrNameLst>
                                      </p:cBhvr>
                                      <p:to>
                                        <p:strVal val="visible"/>
                                      </p:to>
                                    </p:set>
                                    <p:animEffect filter="fade" transition="in">
                                      <p:cBhvr>
                                        <p:cTn dur="1000"/>
                                        <p:tgtEl>
                                          <p:spTgt spid="3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1" st="1"/>
                                            </p:txEl>
                                          </p:spTgt>
                                        </p:tgtEl>
                                        <p:attrNameLst>
                                          <p:attrName>style.visibility</p:attrName>
                                        </p:attrNameLst>
                                      </p:cBhvr>
                                      <p:to>
                                        <p:strVal val="visible"/>
                                      </p:to>
                                    </p:set>
                                    <p:animEffect filter="fade" transition="in">
                                      <p:cBhvr>
                                        <p:cTn dur="1000"/>
                                        <p:tgtEl>
                                          <p:spTgt spid="3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2" st="2"/>
                                            </p:txEl>
                                          </p:spTgt>
                                        </p:tgtEl>
                                        <p:attrNameLst>
                                          <p:attrName>style.visibility</p:attrName>
                                        </p:attrNameLst>
                                      </p:cBhvr>
                                      <p:to>
                                        <p:strVal val="visible"/>
                                      </p:to>
                                    </p:set>
                                    <p:animEffect filter="fade" transition="in">
                                      <p:cBhvr>
                                        <p:cTn dur="1000"/>
                                        <p:tgtEl>
                                          <p:spTgt spid="37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3" st="3"/>
                                            </p:txEl>
                                          </p:spTgt>
                                        </p:tgtEl>
                                        <p:attrNameLst>
                                          <p:attrName>style.visibility</p:attrName>
                                        </p:attrNameLst>
                                      </p:cBhvr>
                                      <p:to>
                                        <p:strVal val="visible"/>
                                      </p:to>
                                    </p:set>
                                    <p:animEffect filter="fade" transition="in">
                                      <p:cBhvr>
                                        <p:cTn dur="1000"/>
                                        <p:tgtEl>
                                          <p:spTgt spid="37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4" st="4"/>
                                            </p:txEl>
                                          </p:spTgt>
                                        </p:tgtEl>
                                        <p:attrNameLst>
                                          <p:attrName>style.visibility</p:attrName>
                                        </p:attrNameLst>
                                      </p:cBhvr>
                                      <p:to>
                                        <p:strVal val="visible"/>
                                      </p:to>
                                    </p:set>
                                    <p:animEffect filter="fade" transition="in">
                                      <p:cBhvr>
                                        <p:cTn dur="1000"/>
                                        <p:tgtEl>
                                          <p:spTgt spid="37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5" st="5"/>
                                            </p:txEl>
                                          </p:spTgt>
                                        </p:tgtEl>
                                        <p:attrNameLst>
                                          <p:attrName>style.visibility</p:attrName>
                                        </p:attrNameLst>
                                      </p:cBhvr>
                                      <p:to>
                                        <p:strVal val="visible"/>
                                      </p:to>
                                    </p:set>
                                    <p:animEffect filter="fade" transition="in">
                                      <p:cBhvr>
                                        <p:cTn dur="1000"/>
                                        <p:tgtEl>
                                          <p:spTgt spid="37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6" name="Shape 376"/>
        <p:cNvGrpSpPr/>
        <p:nvPr/>
      </p:nvGrpSpPr>
      <p:grpSpPr>
        <a:xfrm>
          <a:off x="0" y="0"/>
          <a:ext cx="0" cy="0"/>
          <a:chOff x="0" y="0"/>
          <a:chExt cx="0" cy="0"/>
        </a:xfrm>
      </p:grpSpPr>
      <p:sp>
        <p:nvSpPr>
          <p:cNvPr id="377" name="Shape 37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Blueprint Behaviour Tree Tasks</a:t>
            </a:r>
          </a:p>
        </p:txBody>
      </p:sp>
      <p:sp>
        <p:nvSpPr>
          <p:cNvPr id="378" name="Shape 37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sp>
        <p:nvSpPr>
          <p:cNvPr id="383" name="Shape 38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84" name="Shape 38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How to use Blackboard Key Selector variables</a:t>
            </a:r>
          </a:p>
          <a:p>
            <a:pPr indent="-800100" lvl="0" marL="914400" rtl="0">
              <a:spcBef>
                <a:spcPts val="0"/>
              </a:spcBef>
              <a:spcAft>
                <a:spcPts val="0"/>
              </a:spcAft>
            </a:pPr>
            <a:r>
              <a:rPr lang="en-GB"/>
              <a:t>Creating new Tasks in Behaviour Trees</a:t>
            </a:r>
          </a:p>
          <a:p>
            <a:pPr indent="-800100" lvl="0" marL="914400" rtl="0">
              <a:spcBef>
                <a:spcPts val="0"/>
              </a:spcBef>
              <a:spcAft>
                <a:spcPts val="0"/>
              </a:spcAft>
            </a:pPr>
            <a:r>
              <a:rPr lang="en-GB"/>
              <a:t>Pseudocode programming in Blueprint</a:t>
            </a:r>
          </a:p>
          <a:p>
            <a:pPr indent="-800100" lvl="0" marL="914400" rtl="0">
              <a:spcBef>
                <a:spcPts val="0"/>
              </a:spcBef>
              <a:spcAft>
                <a:spcPts val="0"/>
              </a:spcAft>
            </a:pPr>
            <a:r>
              <a:rPr lang="en-GB"/>
              <a:t>How to use the Execute AI node</a:t>
            </a:r>
          </a:p>
          <a:p>
            <a:pPr indent="-800100" lvl="0" marL="914400" rtl="0">
              <a:spcBef>
                <a:spcPts val="0"/>
              </a:spcBef>
            </a:pPr>
            <a:r>
              <a:rPr lang="en-GB"/>
              <a:t>How to use the Finish Execute node.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0" st="0"/>
                                            </p:txEl>
                                          </p:spTgt>
                                        </p:tgtEl>
                                        <p:attrNameLst>
                                          <p:attrName>style.visibility</p:attrName>
                                        </p:attrNameLst>
                                      </p:cBhvr>
                                      <p:to>
                                        <p:strVal val="visible"/>
                                      </p:to>
                                    </p:set>
                                    <p:animEffect filter="fade" transition="in">
                                      <p:cBhvr>
                                        <p:cTn dur="1000"/>
                                        <p:tgtEl>
                                          <p:spTgt spid="38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1" st="1"/>
                                            </p:txEl>
                                          </p:spTgt>
                                        </p:tgtEl>
                                        <p:attrNameLst>
                                          <p:attrName>style.visibility</p:attrName>
                                        </p:attrNameLst>
                                      </p:cBhvr>
                                      <p:to>
                                        <p:strVal val="visible"/>
                                      </p:to>
                                    </p:set>
                                    <p:animEffect filter="fade" transition="in">
                                      <p:cBhvr>
                                        <p:cTn dur="1000"/>
                                        <p:tgtEl>
                                          <p:spTgt spid="38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2" st="2"/>
                                            </p:txEl>
                                          </p:spTgt>
                                        </p:tgtEl>
                                        <p:attrNameLst>
                                          <p:attrName>style.visibility</p:attrName>
                                        </p:attrNameLst>
                                      </p:cBhvr>
                                      <p:to>
                                        <p:strVal val="visible"/>
                                      </p:to>
                                    </p:set>
                                    <p:animEffect filter="fade" transition="in">
                                      <p:cBhvr>
                                        <p:cTn dur="1000"/>
                                        <p:tgtEl>
                                          <p:spTgt spid="38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3" st="3"/>
                                            </p:txEl>
                                          </p:spTgt>
                                        </p:tgtEl>
                                        <p:attrNameLst>
                                          <p:attrName>style.visibility</p:attrName>
                                        </p:attrNameLst>
                                      </p:cBhvr>
                                      <p:to>
                                        <p:strVal val="visible"/>
                                      </p:to>
                                    </p:set>
                                    <p:animEffect filter="fade" transition="in">
                                      <p:cBhvr>
                                        <p:cTn dur="1000"/>
                                        <p:tgtEl>
                                          <p:spTgt spid="38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4" st="4"/>
                                            </p:txEl>
                                          </p:spTgt>
                                        </p:tgtEl>
                                        <p:attrNameLst>
                                          <p:attrName>style.visibility</p:attrName>
                                        </p:attrNameLst>
                                      </p:cBhvr>
                                      <p:to>
                                        <p:strVal val="visible"/>
                                      </p:to>
                                    </p:set>
                                    <p:animEffect filter="fade" transition="in">
                                      <p:cBhvr>
                                        <p:cTn dur="1000"/>
                                        <p:tgtEl>
                                          <p:spTgt spid="384">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Shape 38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Set Next Waypoint</a:t>
            </a:r>
          </a:p>
        </p:txBody>
      </p:sp>
      <p:sp>
        <p:nvSpPr>
          <p:cNvPr id="390" name="Shape 39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Get the functionality we had back</a:t>
            </a:r>
          </a:p>
          <a:p>
            <a:pPr indent="-800100" lvl="0" marL="914400" rtl="0">
              <a:spcBef>
                <a:spcPts val="0"/>
              </a:spcBef>
              <a:spcAft>
                <a:spcPts val="0"/>
              </a:spcAft>
            </a:pPr>
            <a:r>
              <a:rPr lang="en-GB"/>
              <a:t>Just go to the first waypoint</a:t>
            </a:r>
          </a:p>
          <a:p>
            <a:pPr indent="-800100" lvl="0" marL="914400" rtl="0">
              <a:spcBef>
                <a:spcPts val="0"/>
              </a:spcBef>
            </a:pPr>
            <a:r>
              <a:rPr lang="en-GB"/>
              <a:t>You can assume the index initialises to 0.</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0">
                                            <p:txEl>
                                              <p:pRg end="0" st="0"/>
                                            </p:txEl>
                                          </p:spTgt>
                                        </p:tgtEl>
                                        <p:attrNameLst>
                                          <p:attrName>style.visibility</p:attrName>
                                        </p:attrNameLst>
                                      </p:cBhvr>
                                      <p:to>
                                        <p:strVal val="visible"/>
                                      </p:to>
                                    </p:set>
                                    <p:animEffect filter="fade" transition="in">
                                      <p:cBhvr>
                                        <p:cTn dur="1000"/>
                                        <p:tgtEl>
                                          <p:spTgt spid="3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0">
                                            <p:txEl>
                                              <p:pRg end="1" st="1"/>
                                            </p:txEl>
                                          </p:spTgt>
                                        </p:tgtEl>
                                        <p:attrNameLst>
                                          <p:attrName>style.visibility</p:attrName>
                                        </p:attrNameLst>
                                      </p:cBhvr>
                                      <p:to>
                                        <p:strVal val="visible"/>
                                      </p:to>
                                    </p:set>
                                    <p:animEffect filter="fade" transition="in">
                                      <p:cBhvr>
                                        <p:cTn dur="1000"/>
                                        <p:tgtEl>
                                          <p:spTgt spid="3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0">
                                            <p:txEl>
                                              <p:pRg end="2" st="2"/>
                                            </p:txEl>
                                          </p:spTgt>
                                        </p:tgtEl>
                                        <p:attrNameLst>
                                          <p:attrName>style.visibility</p:attrName>
                                        </p:attrNameLst>
                                      </p:cBhvr>
                                      <p:to>
                                        <p:strVal val="visible"/>
                                      </p:to>
                                    </p:set>
                                    <p:animEffect filter="fade" transition="in">
                                      <p:cBhvr>
                                        <p:cTn dur="1000"/>
                                        <p:tgtEl>
                                          <p:spTgt spid="39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Shape 39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Modular Arithmetic &amp; Cycles</a:t>
            </a:r>
          </a:p>
        </p:txBody>
      </p:sp>
      <p:sp>
        <p:nvSpPr>
          <p:cNvPr id="396" name="Shape 39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sp>
        <p:nvSpPr>
          <p:cNvPr id="401" name="Shape 40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402" name="Shape 40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2">
                                            <p:txEl>
                                              <p:pRg end="0" st="0"/>
                                            </p:txEl>
                                          </p:spTgt>
                                        </p:tgtEl>
                                        <p:attrNameLst>
                                          <p:attrName>style.visibility</p:attrName>
                                        </p:attrNameLst>
                                      </p:cBhvr>
                                      <p:to>
                                        <p:strVal val="visible"/>
                                      </p:to>
                                    </p:set>
                                    <p:animEffect filter="fade" transition="in">
                                      <p:cBhvr>
                                        <p:cTn dur="1000"/>
                                        <p:tgtEl>
                                          <p:spTgt spid="402">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sp>
        <p:nvSpPr>
          <p:cNvPr id="407" name="Shape 40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About the Modulus Operator</a:t>
            </a:r>
          </a:p>
        </p:txBody>
      </p:sp>
      <p:sp>
        <p:nvSpPr>
          <p:cNvPr id="408" name="Shape 40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 operator is the </a:t>
            </a:r>
            <a:r>
              <a:rPr b="1" lang="en-GB"/>
              <a:t>REMAINDER</a:t>
            </a:r>
            <a:r>
              <a:rPr lang="en-GB"/>
              <a:t> of a division</a:t>
            </a:r>
          </a:p>
          <a:p>
            <a:pPr indent="-800100" lvl="0" marL="914400" rtl="0">
              <a:spcBef>
                <a:spcPts val="0"/>
              </a:spcBef>
              <a:spcAft>
                <a:spcPts val="0"/>
              </a:spcAft>
            </a:pPr>
            <a:r>
              <a:rPr b="1" lang="en-GB"/>
              <a:t>1%3 = 0 + </a:t>
            </a:r>
            <a:r>
              <a:rPr b="1" lang="en-GB">
                <a:solidFill>
                  <a:srgbClr val="FFFF00"/>
                </a:solidFill>
              </a:rPr>
              <a:t>1</a:t>
            </a:r>
            <a:r>
              <a:rPr b="1" lang="en-GB"/>
              <a:t>/3 so the modulus is 1</a:t>
            </a:r>
          </a:p>
          <a:p>
            <a:pPr indent="-800100" lvl="0" marL="914400" rtl="0">
              <a:spcBef>
                <a:spcPts val="0"/>
              </a:spcBef>
              <a:spcAft>
                <a:spcPts val="0"/>
              </a:spcAft>
            </a:pPr>
            <a:r>
              <a:rPr b="1" lang="en-GB"/>
              <a:t>2%3 = 0 + </a:t>
            </a:r>
            <a:r>
              <a:rPr b="1" lang="en-GB">
                <a:solidFill>
                  <a:srgbClr val="FFFF00"/>
                </a:solidFill>
              </a:rPr>
              <a:t>2</a:t>
            </a:r>
            <a:r>
              <a:rPr b="1" lang="en-GB"/>
              <a:t>/3 </a:t>
            </a:r>
            <a:r>
              <a:rPr b="1" lang="en-GB">
                <a:solidFill>
                  <a:schemeClr val="lt1"/>
                </a:solidFill>
              </a:rPr>
              <a:t>so the modulus is 2</a:t>
            </a:r>
          </a:p>
          <a:p>
            <a:pPr indent="-800100" lvl="0" marL="914400" rtl="0">
              <a:spcBef>
                <a:spcPts val="0"/>
              </a:spcBef>
              <a:spcAft>
                <a:spcPts val="0"/>
              </a:spcAft>
            </a:pPr>
            <a:r>
              <a:rPr b="1" lang="en-GB"/>
              <a:t>3%3 = 1 + </a:t>
            </a:r>
            <a:r>
              <a:rPr b="1" lang="en-GB">
                <a:solidFill>
                  <a:srgbClr val="FFFF00"/>
                </a:solidFill>
              </a:rPr>
              <a:t>0</a:t>
            </a:r>
            <a:r>
              <a:rPr b="1" lang="en-GB"/>
              <a:t>/3 </a:t>
            </a:r>
            <a:r>
              <a:rPr b="1" lang="en-GB">
                <a:solidFill>
                  <a:schemeClr val="lt1"/>
                </a:solidFill>
              </a:rPr>
              <a:t>so the modulus is 0</a:t>
            </a:r>
          </a:p>
          <a:p>
            <a:pPr indent="-800100" lvl="0" marL="914400" rtl="0">
              <a:spcBef>
                <a:spcPts val="0"/>
              </a:spcBef>
              <a:spcAft>
                <a:spcPts val="0"/>
              </a:spcAft>
              <a:buClr>
                <a:schemeClr val="lt1"/>
              </a:buClr>
            </a:pPr>
            <a:r>
              <a:rPr b="1" lang="en-GB">
                <a:solidFill>
                  <a:schemeClr val="lt1"/>
                </a:solidFill>
              </a:rPr>
              <a:t>5%3 = 1 + </a:t>
            </a:r>
            <a:r>
              <a:rPr b="1" lang="en-GB">
                <a:solidFill>
                  <a:srgbClr val="FFFF00"/>
                </a:solidFill>
              </a:rPr>
              <a:t>2</a:t>
            </a:r>
            <a:r>
              <a:rPr b="1" lang="en-GB">
                <a:solidFill>
                  <a:schemeClr val="lt1"/>
                </a:solidFill>
              </a:rPr>
              <a:t>/3</a:t>
            </a:r>
            <a:r>
              <a:rPr b="1" lang="en-GB">
                <a:solidFill>
                  <a:schemeClr val="lt1"/>
                </a:solidFill>
              </a:rPr>
              <a:t> so the modulus is 2</a:t>
            </a:r>
          </a:p>
          <a:p>
            <a:pPr indent="-800100" lvl="0" marL="914400" rtl="0">
              <a:spcBef>
                <a:spcPts val="0"/>
              </a:spcBef>
              <a:buClr>
                <a:schemeClr val="lt1"/>
              </a:buClr>
            </a:pPr>
            <a:r>
              <a:rPr b="1" lang="en-GB">
                <a:solidFill>
                  <a:schemeClr val="lt1"/>
                </a:solidFill>
              </a:rPr>
              <a:t>7%3 = 2 + </a:t>
            </a:r>
            <a:r>
              <a:rPr b="1" lang="en-GB">
                <a:solidFill>
                  <a:srgbClr val="FFFF00"/>
                </a:solidFill>
              </a:rPr>
              <a:t>1</a:t>
            </a:r>
            <a:r>
              <a:rPr b="1" lang="en-GB">
                <a:solidFill>
                  <a:schemeClr val="lt1"/>
                </a:solidFill>
              </a:rPr>
              <a:t>/3</a:t>
            </a:r>
            <a:r>
              <a:rPr b="1" lang="en-GB">
                <a:solidFill>
                  <a:schemeClr val="lt1"/>
                </a:solidFill>
              </a:rPr>
              <a:t> so the modulus is 1</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0" st="0"/>
                                            </p:txEl>
                                          </p:spTgt>
                                        </p:tgtEl>
                                        <p:attrNameLst>
                                          <p:attrName>style.visibility</p:attrName>
                                        </p:attrNameLst>
                                      </p:cBhvr>
                                      <p:to>
                                        <p:strVal val="visible"/>
                                      </p:to>
                                    </p:set>
                                    <p:animEffect filter="fade" transition="in">
                                      <p:cBhvr>
                                        <p:cTn dur="1000"/>
                                        <p:tgtEl>
                                          <p:spTgt spid="40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1" st="1"/>
                                            </p:txEl>
                                          </p:spTgt>
                                        </p:tgtEl>
                                        <p:attrNameLst>
                                          <p:attrName>style.visibility</p:attrName>
                                        </p:attrNameLst>
                                      </p:cBhvr>
                                      <p:to>
                                        <p:strVal val="visible"/>
                                      </p:to>
                                    </p:set>
                                    <p:animEffect filter="fade" transition="in">
                                      <p:cBhvr>
                                        <p:cTn dur="1000"/>
                                        <p:tgtEl>
                                          <p:spTgt spid="40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2" st="2"/>
                                            </p:txEl>
                                          </p:spTgt>
                                        </p:tgtEl>
                                        <p:attrNameLst>
                                          <p:attrName>style.visibility</p:attrName>
                                        </p:attrNameLst>
                                      </p:cBhvr>
                                      <p:to>
                                        <p:strVal val="visible"/>
                                      </p:to>
                                    </p:set>
                                    <p:animEffect filter="fade" transition="in">
                                      <p:cBhvr>
                                        <p:cTn dur="1000"/>
                                        <p:tgtEl>
                                          <p:spTgt spid="40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3" st="3"/>
                                            </p:txEl>
                                          </p:spTgt>
                                        </p:tgtEl>
                                        <p:attrNameLst>
                                          <p:attrName>style.visibility</p:attrName>
                                        </p:attrNameLst>
                                      </p:cBhvr>
                                      <p:to>
                                        <p:strVal val="visible"/>
                                      </p:to>
                                    </p:set>
                                    <p:animEffect filter="fade" transition="in">
                                      <p:cBhvr>
                                        <p:cTn dur="1000"/>
                                        <p:tgtEl>
                                          <p:spTgt spid="40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4" st="4"/>
                                            </p:txEl>
                                          </p:spTgt>
                                        </p:tgtEl>
                                        <p:attrNameLst>
                                          <p:attrName>style.visibility</p:attrName>
                                        </p:attrNameLst>
                                      </p:cBhvr>
                                      <p:to>
                                        <p:strVal val="visible"/>
                                      </p:to>
                                    </p:set>
                                    <p:animEffect filter="fade" transition="in">
                                      <p:cBhvr>
                                        <p:cTn dur="1000"/>
                                        <p:tgtEl>
                                          <p:spTgt spid="40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5" st="5"/>
                                            </p:txEl>
                                          </p:spTgt>
                                        </p:tgtEl>
                                        <p:attrNameLst>
                                          <p:attrName>style.visibility</p:attrName>
                                        </p:attrNameLst>
                                      </p:cBhvr>
                                      <p:to>
                                        <p:strVal val="visible"/>
                                      </p:to>
                                    </p:set>
                                    <p:animEffect filter="fade" transition="in">
                                      <p:cBhvr>
                                        <p:cTn dur="1000"/>
                                        <p:tgtEl>
                                          <p:spTgt spid="408">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Shape 41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Using Modulus to Cycle</a:t>
            </a:r>
          </a:p>
        </p:txBody>
      </p:sp>
      <p:sp>
        <p:nvSpPr>
          <p:cNvPr id="414" name="Shape 414"/>
          <p:cNvSpPr/>
          <p:nvPr/>
        </p:nvSpPr>
        <p:spPr>
          <a:xfrm>
            <a:off x="5615700" y="2644600"/>
            <a:ext cx="5830800" cy="5830800"/>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415" name="Shape 415"/>
          <p:cNvSpPr/>
          <p:nvPr/>
        </p:nvSpPr>
        <p:spPr>
          <a:xfrm>
            <a:off x="6664800" y="3693700"/>
            <a:ext cx="3732600" cy="3732600"/>
          </a:xfrm>
          <a:prstGeom prst="ellipse">
            <a:avLst/>
          </a:prstGeom>
          <a:solidFill>
            <a:srgbClr val="000000"/>
          </a:solidFill>
          <a:ln cap="flat" cmpd="sng" w="9525">
            <a:solidFill>
              <a:srgbClr val="000000"/>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cxnSp>
        <p:nvCxnSpPr>
          <p:cNvPr id="416" name="Shape 416"/>
          <p:cNvCxnSpPr>
            <a:stCxn id="414" idx="0"/>
            <a:endCxn id="415" idx="0"/>
          </p:cNvCxnSpPr>
          <p:nvPr/>
        </p:nvCxnSpPr>
        <p:spPr>
          <a:xfrm>
            <a:off x="8531100" y="2644600"/>
            <a:ext cx="0" cy="1049100"/>
          </a:xfrm>
          <a:prstGeom prst="straightConnector1">
            <a:avLst/>
          </a:prstGeom>
          <a:noFill/>
          <a:ln cap="flat" cmpd="sng" w="28575">
            <a:solidFill>
              <a:schemeClr val="dk2"/>
            </a:solidFill>
            <a:prstDash val="solid"/>
            <a:round/>
            <a:headEnd len="lg" w="lg" type="none"/>
            <a:tailEnd len="lg" w="lg" type="none"/>
          </a:ln>
        </p:spPr>
      </p:cxnSp>
      <p:cxnSp>
        <p:nvCxnSpPr>
          <p:cNvPr id="417" name="Shape 417"/>
          <p:cNvCxnSpPr>
            <a:stCxn id="414" idx="7"/>
            <a:endCxn id="415" idx="7"/>
          </p:cNvCxnSpPr>
          <p:nvPr/>
        </p:nvCxnSpPr>
        <p:spPr>
          <a:xfrm flipH="1">
            <a:off x="9850699" y="3498501"/>
            <a:ext cx="741900" cy="741900"/>
          </a:xfrm>
          <a:prstGeom prst="straightConnector1">
            <a:avLst/>
          </a:prstGeom>
          <a:noFill/>
          <a:ln cap="flat" cmpd="sng" w="28575">
            <a:solidFill>
              <a:schemeClr val="dk2"/>
            </a:solidFill>
            <a:prstDash val="solid"/>
            <a:round/>
            <a:headEnd len="lg" w="lg" type="none"/>
            <a:tailEnd len="lg" w="lg" type="none"/>
          </a:ln>
        </p:spPr>
      </p:cxnSp>
      <p:cxnSp>
        <p:nvCxnSpPr>
          <p:cNvPr id="418" name="Shape 418"/>
          <p:cNvCxnSpPr>
            <a:stCxn id="414" idx="6"/>
            <a:endCxn id="415" idx="6"/>
          </p:cNvCxnSpPr>
          <p:nvPr/>
        </p:nvCxnSpPr>
        <p:spPr>
          <a:xfrm rot="10800000">
            <a:off x="10397400" y="5560000"/>
            <a:ext cx="1049100" cy="0"/>
          </a:xfrm>
          <a:prstGeom prst="straightConnector1">
            <a:avLst/>
          </a:prstGeom>
          <a:noFill/>
          <a:ln cap="flat" cmpd="sng" w="28575">
            <a:solidFill>
              <a:schemeClr val="dk2"/>
            </a:solidFill>
            <a:prstDash val="solid"/>
            <a:round/>
            <a:headEnd len="lg" w="lg" type="none"/>
            <a:tailEnd len="lg" w="lg" type="none"/>
          </a:ln>
        </p:spPr>
      </p:cxnSp>
      <p:cxnSp>
        <p:nvCxnSpPr>
          <p:cNvPr id="419" name="Shape 419"/>
          <p:cNvCxnSpPr>
            <a:stCxn id="414" idx="5"/>
            <a:endCxn id="415" idx="5"/>
          </p:cNvCxnSpPr>
          <p:nvPr/>
        </p:nvCxnSpPr>
        <p:spPr>
          <a:xfrm rot="10800000">
            <a:off x="9850699" y="6879599"/>
            <a:ext cx="741900" cy="741900"/>
          </a:xfrm>
          <a:prstGeom prst="straightConnector1">
            <a:avLst/>
          </a:prstGeom>
          <a:noFill/>
          <a:ln cap="flat" cmpd="sng" w="28575">
            <a:solidFill>
              <a:schemeClr val="dk2"/>
            </a:solidFill>
            <a:prstDash val="solid"/>
            <a:round/>
            <a:headEnd len="lg" w="lg" type="none"/>
            <a:tailEnd len="lg" w="lg" type="none"/>
          </a:ln>
        </p:spPr>
      </p:cxnSp>
      <p:cxnSp>
        <p:nvCxnSpPr>
          <p:cNvPr id="420" name="Shape 420"/>
          <p:cNvCxnSpPr>
            <a:stCxn id="414" idx="4"/>
            <a:endCxn id="415" idx="4"/>
          </p:cNvCxnSpPr>
          <p:nvPr/>
        </p:nvCxnSpPr>
        <p:spPr>
          <a:xfrm rot="10800000">
            <a:off x="8531100" y="7426300"/>
            <a:ext cx="0" cy="1049100"/>
          </a:xfrm>
          <a:prstGeom prst="straightConnector1">
            <a:avLst/>
          </a:prstGeom>
          <a:noFill/>
          <a:ln cap="flat" cmpd="sng" w="28575">
            <a:solidFill>
              <a:schemeClr val="dk2"/>
            </a:solidFill>
            <a:prstDash val="solid"/>
            <a:round/>
            <a:headEnd len="lg" w="lg" type="none"/>
            <a:tailEnd len="lg" w="lg" type="none"/>
          </a:ln>
        </p:spPr>
      </p:cxnSp>
      <p:cxnSp>
        <p:nvCxnSpPr>
          <p:cNvPr id="421" name="Shape 421"/>
          <p:cNvCxnSpPr>
            <a:stCxn id="414" idx="3"/>
            <a:endCxn id="415" idx="3"/>
          </p:cNvCxnSpPr>
          <p:nvPr/>
        </p:nvCxnSpPr>
        <p:spPr>
          <a:xfrm flipH="1" rot="10800000">
            <a:off x="6469601" y="6879599"/>
            <a:ext cx="741900" cy="741900"/>
          </a:xfrm>
          <a:prstGeom prst="straightConnector1">
            <a:avLst/>
          </a:prstGeom>
          <a:noFill/>
          <a:ln cap="flat" cmpd="sng" w="28575">
            <a:solidFill>
              <a:schemeClr val="dk2"/>
            </a:solidFill>
            <a:prstDash val="solid"/>
            <a:round/>
            <a:headEnd len="lg" w="lg" type="none"/>
            <a:tailEnd len="lg" w="lg" type="none"/>
          </a:ln>
        </p:spPr>
      </p:cxnSp>
      <p:cxnSp>
        <p:nvCxnSpPr>
          <p:cNvPr id="422" name="Shape 422"/>
          <p:cNvCxnSpPr>
            <a:stCxn id="414" idx="2"/>
            <a:endCxn id="415" idx="2"/>
          </p:cNvCxnSpPr>
          <p:nvPr/>
        </p:nvCxnSpPr>
        <p:spPr>
          <a:xfrm>
            <a:off x="5615700" y="5560000"/>
            <a:ext cx="1049100" cy="0"/>
          </a:xfrm>
          <a:prstGeom prst="straightConnector1">
            <a:avLst/>
          </a:prstGeom>
          <a:noFill/>
          <a:ln cap="flat" cmpd="sng" w="28575">
            <a:solidFill>
              <a:schemeClr val="dk2"/>
            </a:solidFill>
            <a:prstDash val="solid"/>
            <a:round/>
            <a:headEnd len="lg" w="lg" type="none"/>
            <a:tailEnd len="lg" w="lg" type="none"/>
          </a:ln>
        </p:spPr>
      </p:cxnSp>
      <p:cxnSp>
        <p:nvCxnSpPr>
          <p:cNvPr id="423" name="Shape 423"/>
          <p:cNvCxnSpPr>
            <a:stCxn id="414" idx="1"/>
            <a:endCxn id="415" idx="1"/>
          </p:cNvCxnSpPr>
          <p:nvPr/>
        </p:nvCxnSpPr>
        <p:spPr>
          <a:xfrm>
            <a:off x="6469601" y="3498501"/>
            <a:ext cx="741900" cy="741900"/>
          </a:xfrm>
          <a:prstGeom prst="straightConnector1">
            <a:avLst/>
          </a:prstGeom>
          <a:noFill/>
          <a:ln cap="flat" cmpd="sng" w="28575">
            <a:solidFill>
              <a:schemeClr val="dk2"/>
            </a:solidFill>
            <a:prstDash val="solid"/>
            <a:round/>
            <a:headEnd len="lg" w="lg" type="none"/>
            <a:tailEnd len="lg" w="lg" type="none"/>
          </a:ln>
        </p:spPr>
      </p:cxnSp>
      <p:sp>
        <p:nvSpPr>
          <p:cNvPr id="424" name="Shape 424"/>
          <p:cNvSpPr txBox="1"/>
          <p:nvPr/>
        </p:nvSpPr>
        <p:spPr>
          <a:xfrm>
            <a:off x="9109400" y="3051500"/>
            <a:ext cx="741600" cy="741600"/>
          </a:xfrm>
          <a:prstGeom prst="rect">
            <a:avLst/>
          </a:prstGeom>
          <a:noFill/>
          <a:ln>
            <a:noFill/>
          </a:ln>
        </p:spPr>
        <p:txBody>
          <a:bodyPr anchorCtr="0" anchor="ctr" bIns="182850" lIns="182850" rIns="182850" wrap="square" tIns="182850">
            <a:noAutofit/>
          </a:bodyPr>
          <a:lstStyle/>
          <a:p>
            <a:pPr lvl="0" algn="ctr">
              <a:spcBef>
                <a:spcPts val="0"/>
              </a:spcBef>
              <a:buNone/>
            </a:pPr>
            <a:r>
              <a:rPr b="1" lang="en-GB" sz="2800"/>
              <a:t>0</a:t>
            </a:r>
          </a:p>
        </p:txBody>
      </p:sp>
      <p:sp>
        <p:nvSpPr>
          <p:cNvPr id="425" name="Shape 425"/>
          <p:cNvSpPr txBox="1"/>
          <p:nvPr/>
        </p:nvSpPr>
        <p:spPr>
          <a:xfrm>
            <a:off x="10325250" y="42401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1</a:t>
            </a:r>
          </a:p>
        </p:txBody>
      </p:sp>
      <p:sp>
        <p:nvSpPr>
          <p:cNvPr id="426" name="Shape 426"/>
          <p:cNvSpPr txBox="1"/>
          <p:nvPr/>
        </p:nvSpPr>
        <p:spPr>
          <a:xfrm>
            <a:off x="10397100" y="60523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2</a:t>
            </a:r>
          </a:p>
        </p:txBody>
      </p:sp>
      <p:sp>
        <p:nvSpPr>
          <p:cNvPr id="427" name="Shape 427"/>
          <p:cNvSpPr txBox="1"/>
          <p:nvPr/>
        </p:nvSpPr>
        <p:spPr>
          <a:xfrm>
            <a:off x="9109400" y="74260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3</a:t>
            </a:r>
          </a:p>
        </p:txBody>
      </p:sp>
      <p:sp>
        <p:nvSpPr>
          <p:cNvPr id="428" name="Shape 428"/>
          <p:cNvSpPr txBox="1"/>
          <p:nvPr/>
        </p:nvSpPr>
        <p:spPr>
          <a:xfrm>
            <a:off x="7211200" y="74260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4</a:t>
            </a:r>
          </a:p>
        </p:txBody>
      </p:sp>
      <p:sp>
        <p:nvSpPr>
          <p:cNvPr id="429" name="Shape 429"/>
          <p:cNvSpPr txBox="1"/>
          <p:nvPr/>
        </p:nvSpPr>
        <p:spPr>
          <a:xfrm>
            <a:off x="5923200" y="60523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5</a:t>
            </a:r>
          </a:p>
        </p:txBody>
      </p:sp>
      <p:sp>
        <p:nvSpPr>
          <p:cNvPr id="430" name="Shape 430"/>
          <p:cNvSpPr txBox="1"/>
          <p:nvPr/>
        </p:nvSpPr>
        <p:spPr>
          <a:xfrm>
            <a:off x="5923200" y="42401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6</a:t>
            </a:r>
          </a:p>
        </p:txBody>
      </p:sp>
      <p:sp>
        <p:nvSpPr>
          <p:cNvPr id="431" name="Shape 431"/>
          <p:cNvSpPr txBox="1"/>
          <p:nvPr/>
        </p:nvSpPr>
        <p:spPr>
          <a:xfrm>
            <a:off x="7211200" y="30515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7</a:t>
            </a:r>
          </a:p>
        </p:txBody>
      </p:sp>
      <p:sp>
        <p:nvSpPr>
          <p:cNvPr id="432" name="Shape 432"/>
          <p:cNvSpPr txBox="1"/>
          <p:nvPr/>
        </p:nvSpPr>
        <p:spPr>
          <a:xfrm>
            <a:off x="9542600" y="2239800"/>
            <a:ext cx="1358400" cy="664800"/>
          </a:xfrm>
          <a:prstGeom prst="rect">
            <a:avLst/>
          </a:prstGeom>
          <a:noFill/>
          <a:ln>
            <a:noFill/>
          </a:ln>
        </p:spPr>
        <p:txBody>
          <a:bodyPr anchorCtr="0" anchor="t" bIns="182850" lIns="182850" rIns="182850" wrap="square" tIns="182850">
            <a:noAutofit/>
          </a:bodyPr>
          <a:lstStyle/>
          <a:p>
            <a:pPr lvl="0">
              <a:spcBef>
                <a:spcPts val="0"/>
              </a:spcBef>
              <a:buNone/>
            </a:pPr>
            <a:r>
              <a:rPr lang="en-GB" sz="2800">
                <a:solidFill>
                  <a:srgbClr val="FFFFFF"/>
                </a:solidFill>
              </a:rPr>
              <a:t>8%8</a:t>
            </a:r>
          </a:p>
        </p:txBody>
      </p:sp>
      <p:sp>
        <p:nvSpPr>
          <p:cNvPr id="433" name="Shape 433"/>
          <p:cNvSpPr txBox="1"/>
          <p:nvPr/>
        </p:nvSpPr>
        <p:spPr>
          <a:xfrm>
            <a:off x="11446500" y="407075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9%8</a:t>
            </a:r>
          </a:p>
        </p:txBody>
      </p:sp>
      <p:sp>
        <p:nvSpPr>
          <p:cNvPr id="434" name="Shape 434"/>
          <p:cNvSpPr txBox="1"/>
          <p:nvPr/>
        </p:nvSpPr>
        <p:spPr>
          <a:xfrm>
            <a:off x="11446500" y="621510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10</a:t>
            </a:r>
            <a:r>
              <a:rPr lang="en-GB" sz="2800">
                <a:solidFill>
                  <a:srgbClr val="FFFFFF"/>
                </a:solidFill>
              </a:rPr>
              <a:t>%8</a:t>
            </a:r>
          </a:p>
        </p:txBody>
      </p:sp>
      <p:sp>
        <p:nvSpPr>
          <p:cNvPr id="435" name="Shape 435"/>
          <p:cNvSpPr txBox="1"/>
          <p:nvPr/>
        </p:nvSpPr>
        <p:spPr>
          <a:xfrm>
            <a:off x="9508550" y="836230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11%8</a:t>
            </a:r>
          </a:p>
        </p:txBody>
      </p:sp>
      <p:sp>
        <p:nvSpPr>
          <p:cNvPr id="436" name="Shape 436"/>
          <p:cNvSpPr txBox="1"/>
          <p:nvPr/>
        </p:nvSpPr>
        <p:spPr>
          <a:xfrm>
            <a:off x="6161200" y="836230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12%8</a:t>
            </a:r>
          </a:p>
        </p:txBody>
      </p:sp>
      <p:sp>
        <p:nvSpPr>
          <p:cNvPr id="437" name="Shape 437"/>
          <p:cNvSpPr txBox="1"/>
          <p:nvPr/>
        </p:nvSpPr>
        <p:spPr>
          <a:xfrm>
            <a:off x="4257300" y="621510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13%8</a:t>
            </a:r>
          </a:p>
        </p:txBody>
      </p:sp>
      <p:sp>
        <p:nvSpPr>
          <p:cNvPr id="438" name="Shape 438"/>
          <p:cNvSpPr txBox="1"/>
          <p:nvPr/>
        </p:nvSpPr>
        <p:spPr>
          <a:xfrm>
            <a:off x="4257300" y="407075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14%8</a:t>
            </a:r>
          </a:p>
        </p:txBody>
      </p:sp>
      <p:sp>
        <p:nvSpPr>
          <p:cNvPr id="439" name="Shape 439"/>
          <p:cNvSpPr txBox="1"/>
          <p:nvPr/>
        </p:nvSpPr>
        <p:spPr>
          <a:xfrm>
            <a:off x="6161200" y="223980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15%8</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1000"/>
                                        <p:tgtEl>
                                          <p:spTgt spid="4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1000"/>
                                        <p:tgtEl>
                                          <p:spTgt spid="4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4"/>
                                        </p:tgtEl>
                                        <p:attrNameLst>
                                          <p:attrName>style.visibility</p:attrName>
                                        </p:attrNameLst>
                                      </p:cBhvr>
                                      <p:to>
                                        <p:strVal val="visible"/>
                                      </p:to>
                                    </p:set>
                                    <p:animEffect filter="fade" transition="in">
                                      <p:cBhvr>
                                        <p:cTn dur="1000"/>
                                        <p:tgtEl>
                                          <p:spTgt spid="4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1000"/>
                                        <p:tgtEl>
                                          <p:spTgt spid="4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1000"/>
                                        <p:tgtEl>
                                          <p:spTgt spid="4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8"/>
                                        </p:tgtEl>
                                        <p:attrNameLst>
                                          <p:attrName>style.visibility</p:attrName>
                                        </p:attrNameLst>
                                      </p:cBhvr>
                                      <p:to>
                                        <p:strVal val="visible"/>
                                      </p:to>
                                    </p:set>
                                    <p:animEffect filter="fade" transition="in">
                                      <p:cBhvr>
                                        <p:cTn dur="1000"/>
                                        <p:tgtEl>
                                          <p:spTgt spid="4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9"/>
                                        </p:tgtEl>
                                        <p:attrNameLst>
                                          <p:attrName>style.visibility</p:attrName>
                                        </p:attrNameLst>
                                      </p:cBhvr>
                                      <p:to>
                                        <p:strVal val="visible"/>
                                      </p:to>
                                    </p:set>
                                    <p:animEffect filter="fade" transition="in">
                                      <p:cBhvr>
                                        <p:cTn dur="1000"/>
                                        <p:tgtEl>
                                          <p:spTgt spid="4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3" name="Shape 443"/>
        <p:cNvGrpSpPr/>
        <p:nvPr/>
      </p:nvGrpSpPr>
      <p:grpSpPr>
        <a:xfrm>
          <a:off x="0" y="0"/>
          <a:ext cx="0" cy="0"/>
          <a:chOff x="0" y="0"/>
          <a:chExt cx="0" cy="0"/>
        </a:xfrm>
      </p:grpSpPr>
      <p:sp>
        <p:nvSpPr>
          <p:cNvPr id="444" name="Shape 44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What’s the bug in the closet?</a:t>
            </a:r>
          </a:p>
        </p:txBody>
      </p:sp>
      <p:sp>
        <p:nvSpPr>
          <p:cNvPr id="445" name="Shape 44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If we store the index value...</a:t>
            </a:r>
          </a:p>
          <a:p>
            <a:pPr indent="-800100" lvl="0" marL="914400" rtl="0">
              <a:spcBef>
                <a:spcPts val="0"/>
              </a:spcBef>
              <a:spcAft>
                <a:spcPts val="0"/>
              </a:spcAft>
            </a:pPr>
            <a:r>
              <a:rPr lang="en-GB"/>
              <a:t>Eventually it will go out of range (e.g at 2^32)</a:t>
            </a:r>
          </a:p>
          <a:p>
            <a:pPr indent="-800100" lvl="0" marL="914400" rtl="0">
              <a:spcBef>
                <a:spcPts val="0"/>
              </a:spcBef>
              <a:spcAft>
                <a:spcPts val="0"/>
              </a:spcAft>
            </a:pPr>
            <a:r>
              <a:rPr lang="en-GB"/>
              <a:t>Usually this will cause the counter to “skip”</a:t>
            </a:r>
          </a:p>
          <a:p>
            <a:pPr indent="-800100" lvl="0" marL="914400">
              <a:spcBef>
                <a:spcPts val="0"/>
              </a:spcBef>
            </a:pPr>
            <a:r>
              <a:rPr lang="en-GB"/>
              <a:t>Solution: just store the result.</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Shape 10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04" name="Shape 10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concept of the game</a:t>
            </a:r>
          </a:p>
          <a:p>
            <a:pPr indent="-800100" lvl="0" marL="914400" rtl="0">
              <a:spcBef>
                <a:spcPts val="0"/>
              </a:spcBef>
              <a:spcAft>
                <a:spcPts val="0"/>
              </a:spcAft>
            </a:pPr>
            <a:r>
              <a:rPr lang="en-GB"/>
              <a:t>The rules of the game</a:t>
            </a:r>
          </a:p>
          <a:p>
            <a:pPr indent="-800100" lvl="0" marL="914400" rtl="0">
              <a:spcBef>
                <a:spcPts val="0"/>
              </a:spcBef>
              <a:spcAft>
                <a:spcPts val="0"/>
              </a:spcAft>
            </a:pPr>
            <a:r>
              <a:rPr lang="en-GB"/>
              <a:t>Some of the asset requirements for the game</a:t>
            </a:r>
          </a:p>
          <a:p>
            <a:pPr indent="-800100" lvl="0" marL="914400" rtl="0">
              <a:spcBef>
                <a:spcPts val="0"/>
              </a:spcBef>
            </a:pPr>
            <a:r>
              <a:rPr lang="en-GB"/>
              <a:t>Identify possible technical challenges.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0" st="0"/>
                                            </p:txEl>
                                          </p:spTgt>
                                        </p:tgtEl>
                                        <p:attrNameLst>
                                          <p:attrName>style.visibility</p:attrName>
                                        </p:attrNameLst>
                                      </p:cBhvr>
                                      <p:to>
                                        <p:strVal val="visible"/>
                                      </p:to>
                                    </p:set>
                                    <p:animEffect filter="fade" transition="in">
                                      <p:cBhvr>
                                        <p:cTn dur="1000"/>
                                        <p:tgtEl>
                                          <p:spTgt spid="10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1" st="1"/>
                                            </p:txEl>
                                          </p:spTgt>
                                        </p:tgtEl>
                                        <p:attrNameLst>
                                          <p:attrName>style.visibility</p:attrName>
                                        </p:attrNameLst>
                                      </p:cBhvr>
                                      <p:to>
                                        <p:strVal val="visible"/>
                                      </p:to>
                                    </p:set>
                                    <p:animEffect filter="fade" transition="in">
                                      <p:cBhvr>
                                        <p:cTn dur="1000"/>
                                        <p:tgtEl>
                                          <p:spTgt spid="10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2" st="2"/>
                                            </p:txEl>
                                          </p:spTgt>
                                        </p:tgtEl>
                                        <p:attrNameLst>
                                          <p:attrName>style.visibility</p:attrName>
                                        </p:attrNameLst>
                                      </p:cBhvr>
                                      <p:to>
                                        <p:strVal val="visible"/>
                                      </p:to>
                                    </p:set>
                                    <p:animEffect filter="fade" transition="in">
                                      <p:cBhvr>
                                        <p:cTn dur="1000"/>
                                        <p:tgtEl>
                                          <p:spTgt spid="10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3" st="3"/>
                                            </p:txEl>
                                          </p:spTgt>
                                        </p:tgtEl>
                                        <p:attrNameLst>
                                          <p:attrName>style.visibility</p:attrName>
                                        </p:attrNameLst>
                                      </p:cBhvr>
                                      <p:to>
                                        <p:strVal val="visible"/>
                                      </p:to>
                                    </p:set>
                                    <p:animEffect filter="fade" transition="in">
                                      <p:cBhvr>
                                        <p:cTn dur="1000"/>
                                        <p:tgtEl>
                                          <p:spTgt spid="10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9" name="Shape 449"/>
        <p:cNvGrpSpPr/>
        <p:nvPr/>
      </p:nvGrpSpPr>
      <p:grpSpPr>
        <a:xfrm>
          <a:off x="0" y="0"/>
          <a:ext cx="0" cy="0"/>
          <a:chOff x="0" y="0"/>
          <a:chExt cx="0" cy="0"/>
        </a:xfrm>
      </p:grpSpPr>
      <p:sp>
        <p:nvSpPr>
          <p:cNvPr id="450" name="Shape 45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Get the Cycling Working</a:t>
            </a:r>
          </a:p>
        </p:txBody>
      </p:sp>
      <p:sp>
        <p:nvSpPr>
          <p:cNvPr id="451" name="Shape 45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Write our final Blueprint function</a:t>
            </a:r>
          </a:p>
          <a:p>
            <a:pPr indent="-800100" lvl="0" marL="914400" rtl="0">
              <a:spcBef>
                <a:spcPts val="0"/>
              </a:spcBef>
              <a:spcAft>
                <a:spcPts val="0"/>
              </a:spcAft>
            </a:pPr>
            <a:r>
              <a:rPr lang="en-GB"/>
              <a:t>Use Set Blackboard Value as Int node</a:t>
            </a:r>
          </a:p>
          <a:p>
            <a:pPr indent="-800100" lvl="0" marL="914400" rtl="0">
              <a:spcBef>
                <a:spcPts val="0"/>
              </a:spcBef>
              <a:spcAft>
                <a:spcPts val="0"/>
              </a:spcAft>
            </a:pPr>
            <a:r>
              <a:rPr lang="en-GB"/>
              <a:t>Test the AI cycles between waypoints</a:t>
            </a:r>
          </a:p>
          <a:p>
            <a:pPr indent="-800100" lvl="0" marL="914400" rtl="0">
              <a:spcBef>
                <a:spcPts val="0"/>
              </a:spcBef>
            </a:pPr>
            <a:r>
              <a:rPr lang="en-GB"/>
              <a:t>Celebrate, and share your solution.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0" st="0"/>
                                            </p:txEl>
                                          </p:spTgt>
                                        </p:tgtEl>
                                        <p:attrNameLst>
                                          <p:attrName>style.visibility</p:attrName>
                                        </p:attrNameLst>
                                      </p:cBhvr>
                                      <p:to>
                                        <p:strVal val="visible"/>
                                      </p:to>
                                    </p:set>
                                    <p:animEffect filter="fade" transition="in">
                                      <p:cBhvr>
                                        <p:cTn dur="1000"/>
                                        <p:tgtEl>
                                          <p:spTgt spid="4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1" st="1"/>
                                            </p:txEl>
                                          </p:spTgt>
                                        </p:tgtEl>
                                        <p:attrNameLst>
                                          <p:attrName>style.visibility</p:attrName>
                                        </p:attrNameLst>
                                      </p:cBhvr>
                                      <p:to>
                                        <p:strVal val="visible"/>
                                      </p:to>
                                    </p:set>
                                    <p:animEffect filter="fade" transition="in">
                                      <p:cBhvr>
                                        <p:cTn dur="1000"/>
                                        <p:tgtEl>
                                          <p:spTgt spid="4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2" st="2"/>
                                            </p:txEl>
                                          </p:spTgt>
                                        </p:tgtEl>
                                        <p:attrNameLst>
                                          <p:attrName>style.visibility</p:attrName>
                                        </p:attrNameLst>
                                      </p:cBhvr>
                                      <p:to>
                                        <p:strVal val="visible"/>
                                      </p:to>
                                    </p:set>
                                    <p:animEffect filter="fade" transition="in">
                                      <p:cBhvr>
                                        <p:cTn dur="1000"/>
                                        <p:tgtEl>
                                          <p:spTgt spid="4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3" st="3"/>
                                            </p:txEl>
                                          </p:spTgt>
                                        </p:tgtEl>
                                        <p:attrNameLst>
                                          <p:attrName>style.visibility</p:attrName>
                                        </p:attrNameLst>
                                      </p:cBhvr>
                                      <p:to>
                                        <p:strVal val="visible"/>
                                      </p:to>
                                    </p:set>
                                    <p:animEffect filter="fade" transition="in">
                                      <p:cBhvr>
                                        <p:cTn dur="1000"/>
                                        <p:tgtEl>
                                          <p:spTgt spid="45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5" name="Shape 455"/>
        <p:cNvGrpSpPr/>
        <p:nvPr/>
      </p:nvGrpSpPr>
      <p:grpSpPr>
        <a:xfrm>
          <a:off x="0" y="0"/>
          <a:ext cx="0" cy="0"/>
          <a:chOff x="0" y="0"/>
          <a:chExt cx="0" cy="0"/>
        </a:xfrm>
      </p:grpSpPr>
      <p:sp>
        <p:nvSpPr>
          <p:cNvPr id="456" name="Shape 45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Performance Profiling 101</a:t>
            </a:r>
          </a:p>
        </p:txBody>
      </p:sp>
      <p:sp>
        <p:nvSpPr>
          <p:cNvPr id="457" name="Shape 45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1" name="Shape 461"/>
        <p:cNvGrpSpPr/>
        <p:nvPr/>
      </p:nvGrpSpPr>
      <p:grpSpPr>
        <a:xfrm>
          <a:off x="0" y="0"/>
          <a:ext cx="0" cy="0"/>
          <a:chOff x="0" y="0"/>
          <a:chExt cx="0" cy="0"/>
        </a:xfrm>
      </p:grpSpPr>
      <p:sp>
        <p:nvSpPr>
          <p:cNvPr id="462" name="Shape 46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463" name="Shape 46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first rule of performance: “profile first”</a:t>
            </a:r>
          </a:p>
          <a:p>
            <a:pPr indent="-800100" lvl="0" marL="914400" rtl="0">
              <a:spcBef>
                <a:spcPts val="0"/>
              </a:spcBef>
              <a:spcAft>
                <a:spcPts val="0"/>
              </a:spcAft>
            </a:pPr>
            <a:r>
              <a:rPr lang="en-GB"/>
              <a:t>Access profiler from Window &gt; Developer Tools</a:t>
            </a:r>
          </a:p>
          <a:p>
            <a:pPr indent="-800100" lvl="0" marL="914400" rtl="0">
              <a:spcBef>
                <a:spcPts val="0"/>
              </a:spcBef>
              <a:spcAft>
                <a:spcPts val="0"/>
              </a:spcAft>
            </a:pPr>
            <a:r>
              <a:rPr lang="en-GB"/>
              <a:t>Choose Session Front End</a:t>
            </a:r>
          </a:p>
          <a:p>
            <a:pPr indent="-800100" lvl="0" marL="914400" rtl="0">
              <a:spcBef>
                <a:spcPts val="0"/>
              </a:spcBef>
              <a:spcAft>
                <a:spcPts val="0"/>
              </a:spcAft>
            </a:pPr>
            <a:r>
              <a:rPr lang="en-GB"/>
              <a:t>S</a:t>
            </a:r>
            <a:r>
              <a:rPr lang="en-GB"/>
              <a:t>elect your running game session</a:t>
            </a:r>
          </a:p>
          <a:p>
            <a:pPr indent="-800100" lvl="0" marL="914400" rtl="0">
              <a:spcBef>
                <a:spcPts val="0"/>
              </a:spcBef>
              <a:spcAft>
                <a:spcPts val="0"/>
              </a:spcAft>
            </a:pPr>
            <a:r>
              <a:rPr lang="en-GB"/>
              <a:t>Choose Profiler tab, and hit Data Preview</a:t>
            </a:r>
          </a:p>
          <a:p>
            <a:pPr indent="-800100" lvl="0" marL="914400" rtl="0">
              <a:spcBef>
                <a:spcPts val="0"/>
              </a:spcBef>
            </a:pPr>
            <a:r>
              <a:rPr lang="en-GB"/>
              <a:t>Search for your function and double-click.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0" st="0"/>
                                            </p:txEl>
                                          </p:spTgt>
                                        </p:tgtEl>
                                        <p:attrNameLst>
                                          <p:attrName>style.visibility</p:attrName>
                                        </p:attrNameLst>
                                      </p:cBhvr>
                                      <p:to>
                                        <p:strVal val="visible"/>
                                      </p:to>
                                    </p:set>
                                    <p:animEffect filter="fade" transition="in">
                                      <p:cBhvr>
                                        <p:cTn dur="1000"/>
                                        <p:tgtEl>
                                          <p:spTgt spid="46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1" st="1"/>
                                            </p:txEl>
                                          </p:spTgt>
                                        </p:tgtEl>
                                        <p:attrNameLst>
                                          <p:attrName>style.visibility</p:attrName>
                                        </p:attrNameLst>
                                      </p:cBhvr>
                                      <p:to>
                                        <p:strVal val="visible"/>
                                      </p:to>
                                    </p:set>
                                    <p:animEffect filter="fade" transition="in">
                                      <p:cBhvr>
                                        <p:cTn dur="1000"/>
                                        <p:tgtEl>
                                          <p:spTgt spid="46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2" st="2"/>
                                            </p:txEl>
                                          </p:spTgt>
                                        </p:tgtEl>
                                        <p:attrNameLst>
                                          <p:attrName>style.visibility</p:attrName>
                                        </p:attrNameLst>
                                      </p:cBhvr>
                                      <p:to>
                                        <p:strVal val="visible"/>
                                      </p:to>
                                    </p:set>
                                    <p:animEffect filter="fade" transition="in">
                                      <p:cBhvr>
                                        <p:cTn dur="1000"/>
                                        <p:tgtEl>
                                          <p:spTgt spid="46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3" st="3"/>
                                            </p:txEl>
                                          </p:spTgt>
                                        </p:tgtEl>
                                        <p:attrNameLst>
                                          <p:attrName>style.visibility</p:attrName>
                                        </p:attrNameLst>
                                      </p:cBhvr>
                                      <p:to>
                                        <p:strVal val="visible"/>
                                      </p:to>
                                    </p:set>
                                    <p:animEffect filter="fade" transition="in">
                                      <p:cBhvr>
                                        <p:cTn dur="1000"/>
                                        <p:tgtEl>
                                          <p:spTgt spid="46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4" st="4"/>
                                            </p:txEl>
                                          </p:spTgt>
                                        </p:tgtEl>
                                        <p:attrNameLst>
                                          <p:attrName>style.visibility</p:attrName>
                                        </p:attrNameLst>
                                      </p:cBhvr>
                                      <p:to>
                                        <p:strVal val="visible"/>
                                      </p:to>
                                    </p:set>
                                    <p:animEffect filter="fade" transition="in">
                                      <p:cBhvr>
                                        <p:cTn dur="1000"/>
                                        <p:tgtEl>
                                          <p:spTgt spid="46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5" st="5"/>
                                            </p:txEl>
                                          </p:spTgt>
                                        </p:tgtEl>
                                        <p:attrNameLst>
                                          <p:attrName>style.visibility</p:attrName>
                                        </p:attrNameLst>
                                      </p:cBhvr>
                                      <p:to>
                                        <p:strVal val="visible"/>
                                      </p:to>
                                    </p:set>
                                    <p:animEffect filter="fade" transition="in">
                                      <p:cBhvr>
                                        <p:cTn dur="1000"/>
                                        <p:tgtEl>
                                          <p:spTgt spid="463">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7" name="Shape 467"/>
        <p:cNvGrpSpPr/>
        <p:nvPr/>
      </p:nvGrpSpPr>
      <p:grpSpPr>
        <a:xfrm>
          <a:off x="0" y="0"/>
          <a:ext cx="0" cy="0"/>
          <a:chOff x="0" y="0"/>
          <a:chExt cx="0" cy="0"/>
        </a:xfrm>
      </p:grpSpPr>
      <p:sp>
        <p:nvSpPr>
          <p:cNvPr id="468" name="Shape 46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Calculate Your Max Load</a:t>
            </a:r>
          </a:p>
        </p:txBody>
      </p:sp>
      <p:sp>
        <p:nvSpPr>
          <p:cNvPr id="469" name="Shape 46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Estimate max load </a:t>
            </a:r>
            <a:r>
              <a:rPr lang="en-GB">
                <a:solidFill>
                  <a:srgbClr val="00FF00"/>
                </a:solidFill>
              </a:rPr>
              <a:t>value </a:t>
            </a:r>
            <a:r>
              <a:rPr lang="en-GB"/>
              <a:t>for each function</a:t>
            </a:r>
          </a:p>
          <a:p>
            <a:pPr indent="-800100" lvl="0" marL="914400" rtl="0">
              <a:spcBef>
                <a:spcPts val="0"/>
              </a:spcBef>
              <a:spcAft>
                <a:spcPts val="0"/>
              </a:spcAft>
            </a:pPr>
            <a:r>
              <a:rPr lang="en-GB"/>
              <a:t>Find the slowest of the 5 or 6 functions you find</a:t>
            </a:r>
          </a:p>
          <a:p>
            <a:pPr indent="-800100" lvl="0" marL="914400" rtl="0">
              <a:spcBef>
                <a:spcPts val="0"/>
              </a:spcBef>
              <a:spcAft>
                <a:spcPts val="0"/>
              </a:spcAft>
            </a:pPr>
            <a:r>
              <a:rPr lang="en-GB"/>
              <a:t>Share the </a:t>
            </a:r>
            <a:r>
              <a:rPr lang="en-GB">
                <a:solidFill>
                  <a:srgbClr val="00FF00"/>
                </a:solidFill>
              </a:rPr>
              <a:t>value </a:t>
            </a:r>
            <a:r>
              <a:rPr lang="en-GB"/>
              <a:t>and your working on the forum</a:t>
            </a:r>
          </a:p>
          <a:p>
            <a:pPr indent="-800100" lvl="0" marL="914400" rtl="0">
              <a:spcBef>
                <a:spcPts val="0"/>
              </a:spcBef>
              <a:spcAft>
                <a:spcPts val="0"/>
              </a:spcAft>
            </a:pPr>
            <a:r>
              <a:rPr lang="en-GB"/>
              <a:t>Also include a screenshot of your profiler</a:t>
            </a:r>
          </a:p>
          <a:p>
            <a:pPr indent="-800100" lvl="0" marL="914400" rtl="0">
              <a:spcBef>
                <a:spcPts val="0"/>
              </a:spcBef>
            </a:pPr>
            <a:r>
              <a:rPr lang="en-GB"/>
              <a:t>MaxLoad = Max* Calls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xEl>
                                              <p:pRg end="0" st="0"/>
                                            </p:txEl>
                                          </p:spTgt>
                                        </p:tgtEl>
                                        <p:attrNameLst>
                                          <p:attrName>style.visibility</p:attrName>
                                        </p:attrNameLst>
                                      </p:cBhvr>
                                      <p:to>
                                        <p:strVal val="visible"/>
                                      </p:to>
                                    </p:set>
                                    <p:animEffect filter="fade" transition="in">
                                      <p:cBhvr>
                                        <p:cTn dur="1000"/>
                                        <p:tgtEl>
                                          <p:spTgt spid="46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xEl>
                                              <p:pRg end="1" st="1"/>
                                            </p:txEl>
                                          </p:spTgt>
                                        </p:tgtEl>
                                        <p:attrNameLst>
                                          <p:attrName>style.visibility</p:attrName>
                                        </p:attrNameLst>
                                      </p:cBhvr>
                                      <p:to>
                                        <p:strVal val="visible"/>
                                      </p:to>
                                    </p:set>
                                    <p:animEffect filter="fade" transition="in">
                                      <p:cBhvr>
                                        <p:cTn dur="1000"/>
                                        <p:tgtEl>
                                          <p:spTgt spid="46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xEl>
                                              <p:pRg end="2" st="2"/>
                                            </p:txEl>
                                          </p:spTgt>
                                        </p:tgtEl>
                                        <p:attrNameLst>
                                          <p:attrName>style.visibility</p:attrName>
                                        </p:attrNameLst>
                                      </p:cBhvr>
                                      <p:to>
                                        <p:strVal val="visible"/>
                                      </p:to>
                                    </p:set>
                                    <p:animEffect filter="fade" transition="in">
                                      <p:cBhvr>
                                        <p:cTn dur="1000"/>
                                        <p:tgtEl>
                                          <p:spTgt spid="46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xEl>
                                              <p:pRg end="3" st="3"/>
                                            </p:txEl>
                                          </p:spTgt>
                                        </p:tgtEl>
                                        <p:attrNameLst>
                                          <p:attrName>style.visibility</p:attrName>
                                        </p:attrNameLst>
                                      </p:cBhvr>
                                      <p:to>
                                        <p:strVal val="visible"/>
                                      </p:to>
                                    </p:set>
                                    <p:animEffect filter="fade" transition="in">
                                      <p:cBhvr>
                                        <p:cTn dur="1000"/>
                                        <p:tgtEl>
                                          <p:spTgt spid="46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xEl>
                                              <p:pRg end="4" st="4"/>
                                            </p:txEl>
                                          </p:spTgt>
                                        </p:tgtEl>
                                        <p:attrNameLst>
                                          <p:attrName>style.visibility</p:attrName>
                                        </p:attrNameLst>
                                      </p:cBhvr>
                                      <p:to>
                                        <p:strVal val="visible"/>
                                      </p:to>
                                    </p:set>
                                    <p:animEffect filter="fade" transition="in">
                                      <p:cBhvr>
                                        <p:cTn dur="1000"/>
                                        <p:tgtEl>
                                          <p:spTgt spid="46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3" name="Shape 473"/>
        <p:cNvGrpSpPr/>
        <p:nvPr/>
      </p:nvGrpSpPr>
      <p:grpSpPr>
        <a:xfrm>
          <a:off x="0" y="0"/>
          <a:ext cx="0" cy="0"/>
          <a:chOff x="0" y="0"/>
          <a:chExt cx="0" cy="0"/>
        </a:xfrm>
      </p:grpSpPr>
      <p:sp>
        <p:nvSpPr>
          <p:cNvPr id="474" name="Shape 47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 AI Behaviour Tree Tasks</a:t>
            </a:r>
          </a:p>
        </p:txBody>
      </p:sp>
      <p:sp>
        <p:nvSpPr>
          <p:cNvPr id="475" name="Shape 47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9" name="Shape 479"/>
        <p:cNvGrpSpPr/>
        <p:nvPr/>
      </p:nvGrpSpPr>
      <p:grpSpPr>
        <a:xfrm>
          <a:off x="0" y="0"/>
          <a:ext cx="0" cy="0"/>
          <a:chOff x="0" y="0"/>
          <a:chExt cx="0" cy="0"/>
        </a:xfrm>
      </p:grpSpPr>
      <p:sp>
        <p:nvSpPr>
          <p:cNvPr id="480" name="Shape 48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How to Create C++ AI Tasks in Unreal</a:t>
            </a:r>
          </a:p>
        </p:txBody>
      </p:sp>
      <p:sp>
        <p:nvSpPr>
          <p:cNvPr id="481" name="Shape 48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“AIModule” and “GameplayTasks” to build</a:t>
            </a:r>
          </a:p>
          <a:p>
            <a:pPr indent="-800100" lvl="0" marL="914400" rtl="0">
              <a:spcBef>
                <a:spcPts val="0"/>
              </a:spcBef>
              <a:spcAft>
                <a:spcPts val="0"/>
              </a:spcAft>
            </a:pPr>
            <a:r>
              <a:rPr lang="en-GB"/>
              <a:t>Inherit C++ class from </a:t>
            </a:r>
            <a:r>
              <a:rPr lang="en-GB">
                <a:solidFill>
                  <a:srgbClr val="FFFF00"/>
                </a:solidFill>
                <a:latin typeface="Consolas"/>
                <a:ea typeface="Consolas"/>
                <a:cs typeface="Consolas"/>
                <a:sym typeface="Consolas"/>
              </a:rPr>
              <a:t>UBTTaskNode</a:t>
            </a:r>
          </a:p>
          <a:p>
            <a:pPr indent="-800100" lvl="0" marL="914400" rtl="0">
              <a:spcBef>
                <a:spcPts val="0"/>
              </a:spcBef>
              <a:spcAft>
                <a:spcPts val="0"/>
              </a:spcAft>
            </a:pPr>
            <a:r>
              <a:rPr lang="en-GB"/>
              <a:t>Override </a:t>
            </a:r>
            <a:r>
              <a:rPr lang="en-GB">
                <a:solidFill>
                  <a:srgbClr val="FFFF00"/>
                </a:solidFill>
                <a:latin typeface="Consolas"/>
                <a:ea typeface="Consolas"/>
                <a:cs typeface="Consolas"/>
                <a:sym typeface="Consolas"/>
              </a:rPr>
              <a:t>ExecuteTask()</a:t>
            </a:r>
          </a:p>
          <a:p>
            <a:pPr indent="-800100" lvl="0" marL="914400" rtl="0">
              <a:spcBef>
                <a:spcPts val="0"/>
              </a:spcBef>
              <a:spcAft>
                <a:spcPts val="0"/>
              </a:spcAft>
            </a:pPr>
            <a:r>
              <a:rPr lang="en-GB"/>
              <a:t>Return </a:t>
            </a:r>
            <a:r>
              <a:rPr lang="en-GB">
                <a:solidFill>
                  <a:srgbClr val="FFFF00"/>
                </a:solidFill>
                <a:latin typeface="Consolas"/>
                <a:ea typeface="Consolas"/>
                <a:cs typeface="Consolas"/>
                <a:sym typeface="Consolas"/>
              </a:rPr>
              <a:t>EBTNodeResult::Succeeded;</a:t>
            </a:r>
          </a:p>
          <a:p>
            <a:pPr indent="-800100" lvl="0" marL="914400" rtl="0">
              <a:spcBef>
                <a:spcPts val="0"/>
              </a:spcBef>
              <a:spcAft>
                <a:spcPts val="0"/>
              </a:spcAft>
            </a:pPr>
            <a:r>
              <a:rPr lang="en-GB">
                <a:solidFill>
                  <a:schemeClr val="lt1"/>
                </a:solidFill>
              </a:rPr>
              <a:t>Don’t try and extend in Blueprint</a:t>
            </a:r>
          </a:p>
          <a:p>
            <a:pPr indent="-800100" lvl="0" marL="914400" rtl="0">
              <a:spcBef>
                <a:spcPts val="0"/>
              </a:spcBef>
              <a:buClr>
                <a:schemeClr val="lt1"/>
              </a:buClr>
            </a:pPr>
            <a:r>
              <a:rPr lang="en-GB">
                <a:solidFill>
                  <a:schemeClr val="lt1"/>
                </a:solidFill>
              </a:rPr>
              <a:t>Use Blueprint XOR C++ for a given task.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0" st="0"/>
                                            </p:txEl>
                                          </p:spTgt>
                                        </p:tgtEl>
                                        <p:attrNameLst>
                                          <p:attrName>style.visibility</p:attrName>
                                        </p:attrNameLst>
                                      </p:cBhvr>
                                      <p:to>
                                        <p:strVal val="visible"/>
                                      </p:to>
                                    </p:set>
                                    <p:animEffect filter="fade" transition="in">
                                      <p:cBhvr>
                                        <p:cTn dur="1000"/>
                                        <p:tgtEl>
                                          <p:spTgt spid="48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1" st="1"/>
                                            </p:txEl>
                                          </p:spTgt>
                                        </p:tgtEl>
                                        <p:attrNameLst>
                                          <p:attrName>style.visibility</p:attrName>
                                        </p:attrNameLst>
                                      </p:cBhvr>
                                      <p:to>
                                        <p:strVal val="visible"/>
                                      </p:to>
                                    </p:set>
                                    <p:animEffect filter="fade" transition="in">
                                      <p:cBhvr>
                                        <p:cTn dur="1000"/>
                                        <p:tgtEl>
                                          <p:spTgt spid="48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2" st="2"/>
                                            </p:txEl>
                                          </p:spTgt>
                                        </p:tgtEl>
                                        <p:attrNameLst>
                                          <p:attrName>style.visibility</p:attrName>
                                        </p:attrNameLst>
                                      </p:cBhvr>
                                      <p:to>
                                        <p:strVal val="visible"/>
                                      </p:to>
                                    </p:set>
                                    <p:animEffect filter="fade" transition="in">
                                      <p:cBhvr>
                                        <p:cTn dur="1000"/>
                                        <p:tgtEl>
                                          <p:spTgt spid="48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3" st="3"/>
                                            </p:txEl>
                                          </p:spTgt>
                                        </p:tgtEl>
                                        <p:attrNameLst>
                                          <p:attrName>style.visibility</p:attrName>
                                        </p:attrNameLst>
                                      </p:cBhvr>
                                      <p:to>
                                        <p:strVal val="visible"/>
                                      </p:to>
                                    </p:set>
                                    <p:animEffect filter="fade" transition="in">
                                      <p:cBhvr>
                                        <p:cTn dur="1000"/>
                                        <p:tgtEl>
                                          <p:spTgt spid="48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4" st="4"/>
                                            </p:txEl>
                                          </p:spTgt>
                                        </p:tgtEl>
                                        <p:attrNameLst>
                                          <p:attrName>style.visibility</p:attrName>
                                        </p:attrNameLst>
                                      </p:cBhvr>
                                      <p:to>
                                        <p:strVal val="visible"/>
                                      </p:to>
                                    </p:set>
                                    <p:animEffect filter="fade" transition="in">
                                      <p:cBhvr>
                                        <p:cTn dur="1000"/>
                                        <p:tgtEl>
                                          <p:spTgt spid="48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5" st="5"/>
                                            </p:txEl>
                                          </p:spTgt>
                                        </p:tgtEl>
                                        <p:attrNameLst>
                                          <p:attrName>style.visibility</p:attrName>
                                        </p:attrNameLst>
                                      </p:cBhvr>
                                      <p:to>
                                        <p:strVal val="visible"/>
                                      </p:to>
                                    </p:set>
                                    <p:animEffect filter="fade" transition="in">
                                      <p:cBhvr>
                                        <p:cTn dur="1000"/>
                                        <p:tgtEl>
                                          <p:spTgt spid="48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5" name="Shape 485"/>
        <p:cNvGrpSpPr/>
        <p:nvPr/>
      </p:nvGrpSpPr>
      <p:grpSpPr>
        <a:xfrm>
          <a:off x="0" y="0"/>
          <a:ext cx="0" cy="0"/>
          <a:chOff x="0" y="0"/>
          <a:chExt cx="0" cy="0"/>
        </a:xfrm>
      </p:grpSpPr>
      <p:sp>
        <p:nvSpPr>
          <p:cNvPr id="486" name="Shape 48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Reading Blackboard Data in C++</a:t>
            </a:r>
          </a:p>
        </p:txBody>
      </p:sp>
      <p:sp>
        <p:nvSpPr>
          <p:cNvPr id="487" name="Shape 48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1" name="Shape 491"/>
        <p:cNvGrpSpPr/>
        <p:nvPr/>
      </p:nvGrpSpPr>
      <p:grpSpPr>
        <a:xfrm>
          <a:off x="0" y="0"/>
          <a:ext cx="0" cy="0"/>
          <a:chOff x="0" y="0"/>
          <a:chExt cx="0" cy="0"/>
        </a:xfrm>
      </p:grpSpPr>
      <p:sp>
        <p:nvSpPr>
          <p:cNvPr id="492" name="Shape 49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493" name="Shape 49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Expose a blackboard key selector in C++</a:t>
            </a:r>
          </a:p>
          <a:p>
            <a:pPr indent="-800100" lvl="0" marL="914400" rtl="0">
              <a:spcBef>
                <a:spcPts val="0"/>
              </a:spcBef>
              <a:spcAft>
                <a:spcPts val="0"/>
              </a:spcAft>
              <a:buClr>
                <a:srgbClr val="FFFF00"/>
              </a:buClr>
              <a:buFont typeface="Consolas"/>
            </a:pPr>
            <a:r>
              <a:rPr lang="en-GB">
                <a:solidFill>
                  <a:srgbClr val="FFFF00"/>
                </a:solidFill>
                <a:latin typeface="Consolas"/>
                <a:ea typeface="Consolas"/>
                <a:cs typeface="Consolas"/>
                <a:sym typeface="Consolas"/>
              </a:rPr>
              <a:t>#include “BehaviorTree/BlackboardComponent.h”</a:t>
            </a:r>
          </a:p>
          <a:p>
            <a:pPr indent="-800100" lvl="0" marL="914400" rtl="0">
              <a:spcBef>
                <a:spcPts val="0"/>
              </a:spcBef>
              <a:spcAft>
                <a:spcPts val="0"/>
              </a:spcAft>
            </a:pPr>
            <a:r>
              <a:rPr lang="en-GB">
                <a:solidFill>
                  <a:srgbClr val="FFFF00"/>
                </a:solidFill>
                <a:latin typeface="Consolas"/>
                <a:ea typeface="Consolas"/>
                <a:cs typeface="Consolas"/>
                <a:sym typeface="Consolas"/>
              </a:rPr>
              <a:t>OwnerComp.GetBlackboardComponent()</a:t>
            </a:r>
          </a:p>
          <a:p>
            <a:pPr indent="-800100" lvl="0" marL="914400" rtl="0">
              <a:spcBef>
                <a:spcPts val="0"/>
              </a:spcBef>
              <a:spcAft>
                <a:spcPts val="0"/>
              </a:spcAft>
            </a:pPr>
            <a:r>
              <a:rPr lang="en-GB"/>
              <a:t>Use </a:t>
            </a:r>
            <a:r>
              <a:rPr lang="en-GB">
                <a:solidFill>
                  <a:srgbClr val="FFFF00"/>
                </a:solidFill>
                <a:latin typeface="Consolas"/>
                <a:ea typeface="Consolas"/>
                <a:cs typeface="Consolas"/>
                <a:sym typeface="Consolas"/>
              </a:rPr>
              <a:t>GetValueAsInt()</a:t>
            </a:r>
            <a:r>
              <a:rPr lang="en-GB"/>
              <a:t> etc to get the value</a:t>
            </a:r>
          </a:p>
          <a:p>
            <a:pPr indent="-800100" lvl="0" marL="914400" rtl="0">
              <a:spcBef>
                <a:spcPts val="0"/>
              </a:spcBef>
            </a:pPr>
            <a:r>
              <a:rPr lang="en-GB"/>
              <a:t>You can now access blackboard data in C++.</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3">
                                            <p:txEl>
                                              <p:pRg end="0" st="0"/>
                                            </p:txEl>
                                          </p:spTgt>
                                        </p:tgtEl>
                                        <p:attrNameLst>
                                          <p:attrName>style.visibility</p:attrName>
                                        </p:attrNameLst>
                                      </p:cBhvr>
                                      <p:to>
                                        <p:strVal val="visible"/>
                                      </p:to>
                                    </p:set>
                                    <p:animEffect filter="fade" transition="in">
                                      <p:cBhvr>
                                        <p:cTn dur="1000"/>
                                        <p:tgtEl>
                                          <p:spTgt spid="49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3">
                                            <p:txEl>
                                              <p:pRg end="1" st="1"/>
                                            </p:txEl>
                                          </p:spTgt>
                                        </p:tgtEl>
                                        <p:attrNameLst>
                                          <p:attrName>style.visibility</p:attrName>
                                        </p:attrNameLst>
                                      </p:cBhvr>
                                      <p:to>
                                        <p:strVal val="visible"/>
                                      </p:to>
                                    </p:set>
                                    <p:animEffect filter="fade" transition="in">
                                      <p:cBhvr>
                                        <p:cTn dur="1000"/>
                                        <p:tgtEl>
                                          <p:spTgt spid="49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3">
                                            <p:txEl>
                                              <p:pRg end="2" st="2"/>
                                            </p:txEl>
                                          </p:spTgt>
                                        </p:tgtEl>
                                        <p:attrNameLst>
                                          <p:attrName>style.visibility</p:attrName>
                                        </p:attrNameLst>
                                      </p:cBhvr>
                                      <p:to>
                                        <p:strVal val="visible"/>
                                      </p:to>
                                    </p:set>
                                    <p:animEffect filter="fade" transition="in">
                                      <p:cBhvr>
                                        <p:cTn dur="1000"/>
                                        <p:tgtEl>
                                          <p:spTgt spid="49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3">
                                            <p:txEl>
                                              <p:pRg end="3" st="3"/>
                                            </p:txEl>
                                          </p:spTgt>
                                        </p:tgtEl>
                                        <p:attrNameLst>
                                          <p:attrName>style.visibility</p:attrName>
                                        </p:attrNameLst>
                                      </p:cBhvr>
                                      <p:to>
                                        <p:strVal val="visible"/>
                                      </p:to>
                                    </p:set>
                                    <p:animEffect filter="fade" transition="in">
                                      <p:cBhvr>
                                        <p:cTn dur="1000"/>
                                        <p:tgtEl>
                                          <p:spTgt spid="49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3">
                                            <p:txEl>
                                              <p:pRg end="4" st="4"/>
                                            </p:txEl>
                                          </p:spTgt>
                                        </p:tgtEl>
                                        <p:attrNameLst>
                                          <p:attrName>style.visibility</p:attrName>
                                        </p:attrNameLst>
                                      </p:cBhvr>
                                      <p:to>
                                        <p:strVal val="visible"/>
                                      </p:to>
                                    </p:set>
                                    <p:animEffect filter="fade" transition="in">
                                      <p:cBhvr>
                                        <p:cTn dur="1000"/>
                                        <p:tgtEl>
                                          <p:spTgt spid="49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7" name="Shape 497"/>
        <p:cNvGrpSpPr/>
        <p:nvPr/>
      </p:nvGrpSpPr>
      <p:grpSpPr>
        <a:xfrm>
          <a:off x="0" y="0"/>
          <a:ext cx="0" cy="0"/>
          <a:chOff x="0" y="0"/>
          <a:chExt cx="0" cy="0"/>
        </a:xfrm>
      </p:grpSpPr>
      <p:sp>
        <p:nvSpPr>
          <p:cNvPr id="498" name="Shape 49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Get the Index</a:t>
            </a:r>
          </a:p>
        </p:txBody>
      </p:sp>
      <p:sp>
        <p:nvSpPr>
          <p:cNvPr id="499" name="Shape 49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pPr>
            <a:r>
              <a:rPr lang="en-GB"/>
              <a:t>Finish the line of code to get the index.</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9">
                                            <p:txEl>
                                              <p:pRg end="0" st="0"/>
                                            </p:txEl>
                                          </p:spTgt>
                                        </p:tgtEl>
                                        <p:attrNameLst>
                                          <p:attrName>style.visibility</p:attrName>
                                        </p:attrNameLst>
                                      </p:cBhvr>
                                      <p:to>
                                        <p:strVal val="visible"/>
                                      </p:to>
                                    </p:set>
                                    <p:animEffect filter="fade" transition="in">
                                      <p:cBhvr>
                                        <p:cTn dur="1000"/>
                                        <p:tgtEl>
                                          <p:spTgt spid="499">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3" name="Shape 503"/>
        <p:cNvGrpSpPr/>
        <p:nvPr/>
      </p:nvGrpSpPr>
      <p:grpSpPr>
        <a:xfrm>
          <a:off x="0" y="0"/>
          <a:ext cx="0" cy="0"/>
          <a:chOff x="0" y="0"/>
          <a:chExt cx="0" cy="0"/>
        </a:xfrm>
      </p:grpSpPr>
      <p:sp>
        <p:nvSpPr>
          <p:cNvPr id="504" name="Shape 50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The Consequences of Inheritance</a:t>
            </a:r>
          </a:p>
        </p:txBody>
      </p:sp>
      <p:sp>
        <p:nvSpPr>
          <p:cNvPr id="505" name="Shape 50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Shape 10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Concept</a:t>
            </a:r>
          </a:p>
        </p:txBody>
      </p:sp>
      <p:sp>
        <p:nvSpPr>
          <p:cNvPr id="110" name="Shape 11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You’re a contestant in an entertainment game</a:t>
            </a:r>
          </a:p>
          <a:p>
            <a:pPr indent="-800100" lvl="0" marL="914400" rtl="0">
              <a:spcBef>
                <a:spcPts val="0"/>
              </a:spcBef>
              <a:spcAft>
                <a:spcPts val="0"/>
              </a:spcAft>
            </a:pPr>
            <a:r>
              <a:rPr lang="en-GB"/>
              <a:t>Survive as many testing grounds as possible</a:t>
            </a:r>
          </a:p>
          <a:p>
            <a:pPr indent="-800100" lvl="0" marL="914400" rtl="0">
              <a:spcBef>
                <a:spcPts val="0"/>
              </a:spcBef>
              <a:spcAft>
                <a:spcPts val="0"/>
              </a:spcAft>
            </a:pPr>
            <a:r>
              <a:rPr lang="en-GB"/>
              <a:t>Can you reach the end? Is there even an end?</a:t>
            </a:r>
          </a:p>
          <a:p>
            <a:pPr indent="-800100" lvl="0" marL="914400" rtl="0">
              <a:spcBef>
                <a:spcPts val="0"/>
              </a:spcBef>
            </a:pPr>
            <a:r>
              <a:rPr lang="en-GB"/>
              <a:t>You can use force or stealth to pass the grounds.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xEl>
                                              <p:pRg end="0" st="0"/>
                                            </p:txEl>
                                          </p:spTgt>
                                        </p:tgtEl>
                                        <p:attrNameLst>
                                          <p:attrName>style.visibility</p:attrName>
                                        </p:attrNameLst>
                                      </p:cBhvr>
                                      <p:to>
                                        <p:strVal val="visible"/>
                                      </p:to>
                                    </p:set>
                                    <p:animEffect filter="fade" transition="in">
                                      <p:cBhvr>
                                        <p:cTn dur="1000"/>
                                        <p:tgtEl>
                                          <p:spTgt spid="11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xEl>
                                              <p:pRg end="1" st="1"/>
                                            </p:txEl>
                                          </p:spTgt>
                                        </p:tgtEl>
                                        <p:attrNameLst>
                                          <p:attrName>style.visibility</p:attrName>
                                        </p:attrNameLst>
                                      </p:cBhvr>
                                      <p:to>
                                        <p:strVal val="visible"/>
                                      </p:to>
                                    </p:set>
                                    <p:animEffect filter="fade" transition="in">
                                      <p:cBhvr>
                                        <p:cTn dur="1000"/>
                                        <p:tgtEl>
                                          <p:spTgt spid="11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xEl>
                                              <p:pRg end="2" st="2"/>
                                            </p:txEl>
                                          </p:spTgt>
                                        </p:tgtEl>
                                        <p:attrNameLst>
                                          <p:attrName>style.visibility</p:attrName>
                                        </p:attrNameLst>
                                      </p:cBhvr>
                                      <p:to>
                                        <p:strVal val="visible"/>
                                      </p:to>
                                    </p:set>
                                    <p:animEffect filter="fade" transition="in">
                                      <p:cBhvr>
                                        <p:cTn dur="1000"/>
                                        <p:tgtEl>
                                          <p:spTgt spid="11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xEl>
                                              <p:pRg end="3" st="3"/>
                                            </p:txEl>
                                          </p:spTgt>
                                        </p:tgtEl>
                                        <p:attrNameLst>
                                          <p:attrName>style.visibility</p:attrName>
                                        </p:attrNameLst>
                                      </p:cBhvr>
                                      <p:to>
                                        <p:strVal val="visible"/>
                                      </p:to>
                                    </p:set>
                                    <p:animEffect filter="fade" transition="in">
                                      <p:cBhvr>
                                        <p:cTn dur="1000"/>
                                        <p:tgtEl>
                                          <p:spTgt spid="11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9" name="Shape 509"/>
        <p:cNvGrpSpPr/>
        <p:nvPr/>
      </p:nvGrpSpPr>
      <p:grpSpPr>
        <a:xfrm>
          <a:off x="0" y="0"/>
          <a:ext cx="0" cy="0"/>
          <a:chOff x="0" y="0"/>
          <a:chExt cx="0" cy="0"/>
        </a:xfrm>
      </p:grpSpPr>
      <p:sp>
        <p:nvSpPr>
          <p:cNvPr id="510" name="Shape 51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511" name="Shape 51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We have coupled our AI ChooseNextWaypoint task to the Third Person Character.</a:t>
            </a:r>
          </a:p>
          <a:p>
            <a:pPr indent="-800100" lvl="0" marL="914400" rtl="0">
              <a:spcBef>
                <a:spcPts val="0"/>
              </a:spcBef>
              <a:spcAft>
                <a:spcPts val="0"/>
              </a:spcAft>
            </a:pPr>
            <a:r>
              <a:rPr lang="en-GB"/>
              <a:t>We have also specialised our Blueprint class with a variable, PatrolPoints.</a:t>
            </a:r>
          </a:p>
          <a:p>
            <a:pPr indent="-800100" lvl="0" marL="914400" rtl="0">
              <a:spcBef>
                <a:spcPts val="0"/>
              </a:spcBef>
            </a:pPr>
            <a:r>
              <a:rPr lang="en-GB"/>
              <a:t>These dependencies are undesirable, but we will proceed with our conversion.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1">
                                            <p:txEl>
                                              <p:pRg end="0" st="0"/>
                                            </p:txEl>
                                          </p:spTgt>
                                        </p:tgtEl>
                                        <p:attrNameLst>
                                          <p:attrName>style.visibility</p:attrName>
                                        </p:attrNameLst>
                                      </p:cBhvr>
                                      <p:to>
                                        <p:strVal val="visible"/>
                                      </p:to>
                                    </p:set>
                                    <p:animEffect filter="fade" transition="in">
                                      <p:cBhvr>
                                        <p:cTn dur="1000"/>
                                        <p:tgtEl>
                                          <p:spTgt spid="51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1">
                                            <p:txEl>
                                              <p:pRg end="1" st="1"/>
                                            </p:txEl>
                                          </p:spTgt>
                                        </p:tgtEl>
                                        <p:attrNameLst>
                                          <p:attrName>style.visibility</p:attrName>
                                        </p:attrNameLst>
                                      </p:cBhvr>
                                      <p:to>
                                        <p:strVal val="visible"/>
                                      </p:to>
                                    </p:set>
                                    <p:animEffect filter="fade" transition="in">
                                      <p:cBhvr>
                                        <p:cTn dur="1000"/>
                                        <p:tgtEl>
                                          <p:spTgt spid="51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1">
                                            <p:txEl>
                                              <p:pRg end="2" st="2"/>
                                            </p:txEl>
                                          </p:spTgt>
                                        </p:tgtEl>
                                        <p:attrNameLst>
                                          <p:attrName>style.visibility</p:attrName>
                                        </p:attrNameLst>
                                      </p:cBhvr>
                                      <p:to>
                                        <p:strVal val="visible"/>
                                      </p:to>
                                    </p:set>
                                    <p:animEffect filter="fade" transition="in">
                                      <p:cBhvr>
                                        <p:cTn dur="1000"/>
                                        <p:tgtEl>
                                          <p:spTgt spid="51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5" name="Shape 515"/>
        <p:cNvGrpSpPr/>
        <p:nvPr/>
      </p:nvGrpSpPr>
      <p:grpSpPr>
        <a:xfrm>
          <a:off x="0" y="0"/>
          <a:ext cx="0" cy="0"/>
          <a:chOff x="0" y="0"/>
          <a:chExt cx="0" cy="0"/>
        </a:xfrm>
      </p:grpSpPr>
      <p:sp>
        <p:nvSpPr>
          <p:cNvPr id="516" name="Shape 51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 </a:t>
            </a:r>
            <a:r>
              <a:rPr lang="en-GB">
                <a:solidFill>
                  <a:srgbClr val="FFFF00"/>
                </a:solidFill>
                <a:latin typeface="Consolas"/>
                <a:ea typeface="Consolas"/>
                <a:cs typeface="Consolas"/>
                <a:sym typeface="Consolas"/>
              </a:rPr>
              <a:t>PatrollingGuard </a:t>
            </a:r>
            <a:r>
              <a:rPr lang="en-GB"/>
              <a:t>Class</a:t>
            </a:r>
          </a:p>
        </p:txBody>
      </p:sp>
      <p:sp>
        <p:nvSpPr>
          <p:cNvPr id="517" name="Shape 51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Inherit from </a:t>
            </a:r>
            <a:r>
              <a:rPr lang="en-GB">
                <a:solidFill>
                  <a:srgbClr val="FFFF00"/>
                </a:solidFill>
                <a:latin typeface="Consolas"/>
                <a:ea typeface="Consolas"/>
                <a:cs typeface="Consolas"/>
                <a:sym typeface="Consolas"/>
              </a:rPr>
              <a:t>TP_ThirdPersonCharacter</a:t>
            </a:r>
          </a:p>
          <a:p>
            <a:pPr indent="-800100" lvl="0" marL="914400" rtl="0">
              <a:spcBef>
                <a:spcPts val="0"/>
              </a:spcBef>
              <a:spcAft>
                <a:spcPts val="0"/>
              </a:spcAft>
            </a:pPr>
            <a:r>
              <a:rPr lang="en-GB"/>
              <a:t>Add an array of Actor pointers variable</a:t>
            </a:r>
          </a:p>
          <a:p>
            <a:pPr indent="-800100" lvl="0" marL="914400" rtl="0">
              <a:spcBef>
                <a:spcPts val="0"/>
              </a:spcBef>
              <a:spcAft>
                <a:spcPts val="0"/>
              </a:spcAft>
            </a:pPr>
            <a:r>
              <a:rPr lang="en-GB"/>
              <a:t>Make it an appropriate </a:t>
            </a:r>
            <a:r>
              <a:rPr lang="en-GB">
                <a:solidFill>
                  <a:srgbClr val="FFFF00"/>
                </a:solidFill>
                <a:latin typeface="Consolas"/>
                <a:ea typeface="Consolas"/>
                <a:cs typeface="Consolas"/>
                <a:sym typeface="Consolas"/>
              </a:rPr>
              <a:t>UPROPERTY</a:t>
            </a:r>
          </a:p>
          <a:p>
            <a:pPr indent="-800100" lvl="0" marL="914400" rtl="0">
              <a:spcBef>
                <a:spcPts val="0"/>
              </a:spcBef>
              <a:spcAft>
                <a:spcPts val="0"/>
              </a:spcAft>
            </a:pPr>
            <a:r>
              <a:rPr lang="en-GB"/>
              <a:t>Re-parent your ThirdPersonCharacter Blueprint</a:t>
            </a:r>
          </a:p>
          <a:p>
            <a:pPr indent="-800100" lvl="0" marL="914400" rtl="0">
              <a:spcBef>
                <a:spcPts val="0"/>
              </a:spcBef>
              <a:spcAft>
                <a:spcPts val="0"/>
              </a:spcAft>
            </a:pPr>
            <a:r>
              <a:rPr lang="en-GB"/>
              <a:t>Check you can assign to this new C++ variable</a:t>
            </a:r>
          </a:p>
          <a:p>
            <a:pPr indent="-800100" lvl="0" marL="914400" rtl="0">
              <a:spcBef>
                <a:spcPts val="0"/>
              </a:spcBef>
            </a:pPr>
            <a:r>
              <a:rPr lang="en-GB"/>
              <a:t>NOTE: This is bad practice, as we’ll see later.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0" st="0"/>
                                            </p:txEl>
                                          </p:spTgt>
                                        </p:tgtEl>
                                        <p:attrNameLst>
                                          <p:attrName>style.visibility</p:attrName>
                                        </p:attrNameLst>
                                      </p:cBhvr>
                                      <p:to>
                                        <p:strVal val="visible"/>
                                      </p:to>
                                    </p:set>
                                    <p:animEffect filter="fade" transition="in">
                                      <p:cBhvr>
                                        <p:cTn dur="1000"/>
                                        <p:tgtEl>
                                          <p:spTgt spid="51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1" st="1"/>
                                            </p:txEl>
                                          </p:spTgt>
                                        </p:tgtEl>
                                        <p:attrNameLst>
                                          <p:attrName>style.visibility</p:attrName>
                                        </p:attrNameLst>
                                      </p:cBhvr>
                                      <p:to>
                                        <p:strVal val="visible"/>
                                      </p:to>
                                    </p:set>
                                    <p:animEffect filter="fade" transition="in">
                                      <p:cBhvr>
                                        <p:cTn dur="1000"/>
                                        <p:tgtEl>
                                          <p:spTgt spid="51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2" st="2"/>
                                            </p:txEl>
                                          </p:spTgt>
                                        </p:tgtEl>
                                        <p:attrNameLst>
                                          <p:attrName>style.visibility</p:attrName>
                                        </p:attrNameLst>
                                      </p:cBhvr>
                                      <p:to>
                                        <p:strVal val="visible"/>
                                      </p:to>
                                    </p:set>
                                    <p:animEffect filter="fade" transition="in">
                                      <p:cBhvr>
                                        <p:cTn dur="1000"/>
                                        <p:tgtEl>
                                          <p:spTgt spid="51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3" st="3"/>
                                            </p:txEl>
                                          </p:spTgt>
                                        </p:tgtEl>
                                        <p:attrNameLst>
                                          <p:attrName>style.visibility</p:attrName>
                                        </p:attrNameLst>
                                      </p:cBhvr>
                                      <p:to>
                                        <p:strVal val="visible"/>
                                      </p:to>
                                    </p:set>
                                    <p:animEffect filter="fade" transition="in">
                                      <p:cBhvr>
                                        <p:cTn dur="1000"/>
                                        <p:tgtEl>
                                          <p:spTgt spid="51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4" st="4"/>
                                            </p:txEl>
                                          </p:spTgt>
                                        </p:tgtEl>
                                        <p:attrNameLst>
                                          <p:attrName>style.visibility</p:attrName>
                                        </p:attrNameLst>
                                      </p:cBhvr>
                                      <p:to>
                                        <p:strVal val="visible"/>
                                      </p:to>
                                    </p:set>
                                    <p:animEffect filter="fade" transition="in">
                                      <p:cBhvr>
                                        <p:cTn dur="1000"/>
                                        <p:tgtEl>
                                          <p:spTgt spid="51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5" st="5"/>
                                            </p:txEl>
                                          </p:spTgt>
                                        </p:tgtEl>
                                        <p:attrNameLst>
                                          <p:attrName>style.visibility</p:attrName>
                                        </p:attrNameLst>
                                      </p:cBhvr>
                                      <p:to>
                                        <p:strVal val="visible"/>
                                      </p:to>
                                    </p:set>
                                    <p:animEffect filter="fade" transition="in">
                                      <p:cBhvr>
                                        <p:cTn dur="1000"/>
                                        <p:tgtEl>
                                          <p:spTgt spid="517">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1" name="Shape 521"/>
        <p:cNvGrpSpPr/>
        <p:nvPr/>
      </p:nvGrpSpPr>
      <p:grpSpPr>
        <a:xfrm>
          <a:off x="0" y="0"/>
          <a:ext cx="0" cy="0"/>
          <a:chOff x="0" y="0"/>
          <a:chExt cx="0" cy="0"/>
        </a:xfrm>
      </p:grpSpPr>
      <p:sp>
        <p:nvSpPr>
          <p:cNvPr id="522" name="Shape 52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Converting Blueprint to C++</a:t>
            </a:r>
          </a:p>
        </p:txBody>
      </p:sp>
      <p:sp>
        <p:nvSpPr>
          <p:cNvPr id="523" name="Shape 52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7" name="Shape 527"/>
        <p:cNvGrpSpPr/>
        <p:nvPr/>
      </p:nvGrpSpPr>
      <p:grpSpPr>
        <a:xfrm>
          <a:off x="0" y="0"/>
          <a:ext cx="0" cy="0"/>
          <a:chOff x="0" y="0"/>
          <a:chExt cx="0" cy="0"/>
        </a:xfrm>
      </p:grpSpPr>
      <p:sp>
        <p:nvSpPr>
          <p:cNvPr id="528" name="Shape 52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529" name="Shape 52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solidFill>
                  <a:srgbClr val="FFFF00"/>
                </a:solidFill>
                <a:latin typeface="Consolas"/>
                <a:ea typeface="Consolas"/>
                <a:cs typeface="Consolas"/>
                <a:sym typeface="Consolas"/>
              </a:rPr>
              <a:t>OwnerComp.GetAIOwner()</a:t>
            </a:r>
            <a:r>
              <a:rPr lang="en-GB"/>
              <a:t> to get AI Controller</a:t>
            </a:r>
          </a:p>
          <a:p>
            <a:pPr indent="-800100" lvl="0" marL="914400" rtl="0">
              <a:spcBef>
                <a:spcPts val="0"/>
              </a:spcBef>
              <a:spcAft>
                <a:spcPts val="0"/>
              </a:spcAft>
            </a:pPr>
            <a:r>
              <a:rPr lang="en-GB"/>
              <a:t>If you’re casting, you’re probably coupling</a:t>
            </a:r>
          </a:p>
          <a:p>
            <a:pPr indent="-800100" lvl="0" marL="914400" marR="0" rtl="0" algn="l">
              <a:lnSpc>
                <a:spcPct val="150000"/>
              </a:lnSpc>
              <a:spcBef>
                <a:spcPts val="0"/>
              </a:spcBef>
              <a:spcAft>
                <a:spcPts val="0"/>
              </a:spcAft>
            </a:pPr>
            <a:r>
              <a:rPr lang="en-GB"/>
              <a:t>Use </a:t>
            </a:r>
            <a:r>
              <a:rPr lang="en-GB">
                <a:solidFill>
                  <a:srgbClr val="FFFF00"/>
                </a:solidFill>
                <a:latin typeface="Consolas"/>
                <a:ea typeface="Consolas"/>
                <a:cs typeface="Consolas"/>
                <a:sym typeface="Consolas"/>
              </a:rPr>
              <a:t>.Num()</a:t>
            </a:r>
            <a:r>
              <a:rPr lang="en-GB"/>
              <a:t> to get number of elements in </a:t>
            </a:r>
            <a:r>
              <a:rPr lang="en-GB">
                <a:solidFill>
                  <a:srgbClr val="FFFF00"/>
                </a:solidFill>
                <a:latin typeface="Consolas"/>
                <a:ea typeface="Consolas"/>
                <a:cs typeface="Consolas"/>
                <a:sym typeface="Consolas"/>
              </a:rPr>
              <a:t>TArray</a:t>
            </a:r>
          </a:p>
          <a:p>
            <a:pPr indent="-800100" lvl="0" marL="914400" rtl="0">
              <a:spcBef>
                <a:spcPts val="0"/>
              </a:spcBef>
              <a:spcAft>
                <a:spcPts val="0"/>
              </a:spcAft>
            </a:pPr>
            <a:r>
              <a:rPr lang="en-GB"/>
              <a:t>Use </a:t>
            </a:r>
            <a:r>
              <a:rPr lang="en-GB">
                <a:solidFill>
                  <a:srgbClr val="FFFF00"/>
                </a:solidFill>
                <a:latin typeface="Consolas"/>
                <a:ea typeface="Consolas"/>
                <a:cs typeface="Consolas"/>
                <a:sym typeface="Consolas"/>
              </a:rPr>
              <a:t>TODO</a:t>
            </a:r>
            <a:r>
              <a:rPr lang="en-GB"/>
              <a:t> for reminders, to help you FOCUS</a:t>
            </a:r>
          </a:p>
          <a:p>
            <a:pPr indent="-800100" lvl="0" marL="914400" rtl="0">
              <a:spcBef>
                <a:spcPts val="0"/>
              </a:spcBef>
            </a:pPr>
            <a:r>
              <a:rPr lang="en-GB"/>
              <a:t>FOCUS = Follow One Course Until Successful.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xEl>
                                              <p:pRg end="0" st="0"/>
                                            </p:txEl>
                                          </p:spTgt>
                                        </p:tgtEl>
                                        <p:attrNameLst>
                                          <p:attrName>style.visibility</p:attrName>
                                        </p:attrNameLst>
                                      </p:cBhvr>
                                      <p:to>
                                        <p:strVal val="visible"/>
                                      </p:to>
                                    </p:set>
                                    <p:animEffect filter="fade" transition="in">
                                      <p:cBhvr>
                                        <p:cTn dur="1000"/>
                                        <p:tgtEl>
                                          <p:spTgt spid="5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xEl>
                                              <p:pRg end="1" st="1"/>
                                            </p:txEl>
                                          </p:spTgt>
                                        </p:tgtEl>
                                        <p:attrNameLst>
                                          <p:attrName>style.visibility</p:attrName>
                                        </p:attrNameLst>
                                      </p:cBhvr>
                                      <p:to>
                                        <p:strVal val="visible"/>
                                      </p:to>
                                    </p:set>
                                    <p:animEffect filter="fade" transition="in">
                                      <p:cBhvr>
                                        <p:cTn dur="1000"/>
                                        <p:tgtEl>
                                          <p:spTgt spid="5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xEl>
                                              <p:pRg end="2" st="2"/>
                                            </p:txEl>
                                          </p:spTgt>
                                        </p:tgtEl>
                                        <p:attrNameLst>
                                          <p:attrName>style.visibility</p:attrName>
                                        </p:attrNameLst>
                                      </p:cBhvr>
                                      <p:to>
                                        <p:strVal val="visible"/>
                                      </p:to>
                                    </p:set>
                                    <p:animEffect filter="fade" transition="in">
                                      <p:cBhvr>
                                        <p:cTn dur="1000"/>
                                        <p:tgtEl>
                                          <p:spTgt spid="5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xEl>
                                              <p:pRg end="3" st="3"/>
                                            </p:txEl>
                                          </p:spTgt>
                                        </p:tgtEl>
                                        <p:attrNameLst>
                                          <p:attrName>style.visibility</p:attrName>
                                        </p:attrNameLst>
                                      </p:cBhvr>
                                      <p:to>
                                        <p:strVal val="visible"/>
                                      </p:to>
                                    </p:set>
                                    <p:animEffect filter="fade" transition="in">
                                      <p:cBhvr>
                                        <p:cTn dur="1000"/>
                                        <p:tgtEl>
                                          <p:spTgt spid="52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xEl>
                                              <p:pRg end="4" st="4"/>
                                            </p:txEl>
                                          </p:spTgt>
                                        </p:tgtEl>
                                        <p:attrNameLst>
                                          <p:attrName>style.visibility</p:attrName>
                                        </p:attrNameLst>
                                      </p:cBhvr>
                                      <p:to>
                                        <p:strVal val="visible"/>
                                      </p:to>
                                    </p:set>
                                    <p:animEffect filter="fade" transition="in">
                                      <p:cBhvr>
                                        <p:cTn dur="1000"/>
                                        <p:tgtEl>
                                          <p:spTgt spid="52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3" name="Shape 533"/>
        <p:cNvGrpSpPr/>
        <p:nvPr/>
      </p:nvGrpSpPr>
      <p:grpSpPr>
        <a:xfrm>
          <a:off x="0" y="0"/>
          <a:ext cx="0" cy="0"/>
          <a:chOff x="0" y="0"/>
          <a:chExt cx="0" cy="0"/>
        </a:xfrm>
      </p:grpSpPr>
      <p:sp>
        <p:nvSpPr>
          <p:cNvPr id="534" name="Shape 53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Finish the C++ Patrolling</a:t>
            </a:r>
          </a:p>
        </p:txBody>
      </p:sp>
      <p:sp>
        <p:nvSpPr>
          <p:cNvPr id="535" name="Shape 53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t>
            </a:r>
            <a:r>
              <a:rPr lang="en-GB">
                <a:solidFill>
                  <a:srgbClr val="FFFF00"/>
                </a:solidFill>
                <a:latin typeface="Consolas"/>
                <a:ea typeface="Consolas"/>
                <a:cs typeface="Consolas"/>
                <a:sym typeface="Consolas"/>
              </a:rPr>
              <a:t>OwnerComp.GetAIOwner()</a:t>
            </a:r>
            <a:r>
              <a:rPr lang="en-GB"/>
              <a:t> to get controller</a:t>
            </a:r>
          </a:p>
          <a:p>
            <a:pPr indent="-800100" lvl="0" marL="914400" rtl="0">
              <a:spcBef>
                <a:spcPts val="0"/>
              </a:spcBef>
              <a:spcAft>
                <a:spcPts val="0"/>
              </a:spcAft>
            </a:pPr>
            <a:r>
              <a:rPr lang="en-GB"/>
              <a:t>Use </a:t>
            </a:r>
            <a:r>
              <a:rPr lang="en-GB">
                <a:solidFill>
                  <a:srgbClr val="FFFF00"/>
                </a:solidFill>
                <a:latin typeface="Consolas"/>
                <a:ea typeface="Consolas"/>
                <a:cs typeface="Consolas"/>
                <a:sym typeface="Consolas"/>
              </a:rPr>
              <a:t>#include</a:t>
            </a:r>
            <a:r>
              <a:rPr lang="en-GB"/>
              <a:t> where necessary, but consciously</a:t>
            </a:r>
          </a:p>
          <a:p>
            <a:pPr indent="-800100" lvl="0" marL="914400" rtl="0">
              <a:spcBef>
                <a:spcPts val="0"/>
              </a:spcBef>
              <a:spcAft>
                <a:spcPts val="0"/>
              </a:spcAft>
            </a:pPr>
            <a:r>
              <a:rPr lang="en-GB"/>
              <a:t>Use the same algorithm as in Blueprint</a:t>
            </a:r>
          </a:p>
          <a:p>
            <a:pPr indent="-800100" lvl="0" marL="914400" rtl="0">
              <a:spcBef>
                <a:spcPts val="0"/>
              </a:spcBef>
              <a:spcAft>
                <a:spcPts val="0"/>
              </a:spcAft>
            </a:pPr>
            <a:r>
              <a:rPr lang="en-GB"/>
              <a:t>Test the patrolling works</a:t>
            </a:r>
          </a:p>
          <a:p>
            <a:pPr indent="-800100" lvl="0" marL="914400" rtl="0">
              <a:spcBef>
                <a:spcPts val="0"/>
              </a:spcBef>
            </a:pPr>
            <a:r>
              <a:rPr lang="en-GB"/>
              <a:t>Clean-up unused Blueprint.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5">
                                            <p:txEl>
                                              <p:pRg end="0" st="0"/>
                                            </p:txEl>
                                          </p:spTgt>
                                        </p:tgtEl>
                                        <p:attrNameLst>
                                          <p:attrName>style.visibility</p:attrName>
                                        </p:attrNameLst>
                                      </p:cBhvr>
                                      <p:to>
                                        <p:strVal val="visible"/>
                                      </p:to>
                                    </p:set>
                                    <p:animEffect filter="fade" transition="in">
                                      <p:cBhvr>
                                        <p:cTn dur="1000"/>
                                        <p:tgtEl>
                                          <p:spTgt spid="53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5">
                                            <p:txEl>
                                              <p:pRg end="1" st="1"/>
                                            </p:txEl>
                                          </p:spTgt>
                                        </p:tgtEl>
                                        <p:attrNameLst>
                                          <p:attrName>style.visibility</p:attrName>
                                        </p:attrNameLst>
                                      </p:cBhvr>
                                      <p:to>
                                        <p:strVal val="visible"/>
                                      </p:to>
                                    </p:set>
                                    <p:animEffect filter="fade" transition="in">
                                      <p:cBhvr>
                                        <p:cTn dur="1000"/>
                                        <p:tgtEl>
                                          <p:spTgt spid="53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5">
                                            <p:txEl>
                                              <p:pRg end="2" st="2"/>
                                            </p:txEl>
                                          </p:spTgt>
                                        </p:tgtEl>
                                        <p:attrNameLst>
                                          <p:attrName>style.visibility</p:attrName>
                                        </p:attrNameLst>
                                      </p:cBhvr>
                                      <p:to>
                                        <p:strVal val="visible"/>
                                      </p:to>
                                    </p:set>
                                    <p:animEffect filter="fade" transition="in">
                                      <p:cBhvr>
                                        <p:cTn dur="1000"/>
                                        <p:tgtEl>
                                          <p:spTgt spid="53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5">
                                            <p:txEl>
                                              <p:pRg end="3" st="3"/>
                                            </p:txEl>
                                          </p:spTgt>
                                        </p:tgtEl>
                                        <p:attrNameLst>
                                          <p:attrName>style.visibility</p:attrName>
                                        </p:attrNameLst>
                                      </p:cBhvr>
                                      <p:to>
                                        <p:strVal val="visible"/>
                                      </p:to>
                                    </p:set>
                                    <p:animEffect filter="fade" transition="in">
                                      <p:cBhvr>
                                        <p:cTn dur="1000"/>
                                        <p:tgtEl>
                                          <p:spTgt spid="53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5">
                                            <p:txEl>
                                              <p:pRg end="4" st="4"/>
                                            </p:txEl>
                                          </p:spTgt>
                                        </p:tgtEl>
                                        <p:attrNameLst>
                                          <p:attrName>style.visibility</p:attrName>
                                        </p:attrNameLst>
                                      </p:cBhvr>
                                      <p:to>
                                        <p:strVal val="visible"/>
                                      </p:to>
                                    </p:set>
                                    <p:animEffect filter="fade" transition="in">
                                      <p:cBhvr>
                                        <p:cTn dur="1000"/>
                                        <p:tgtEl>
                                          <p:spTgt spid="535">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9" name="Shape 539"/>
        <p:cNvGrpSpPr/>
        <p:nvPr/>
      </p:nvGrpSpPr>
      <p:grpSpPr>
        <a:xfrm>
          <a:off x="0" y="0"/>
          <a:ext cx="0" cy="0"/>
          <a:chOff x="0" y="0"/>
          <a:chExt cx="0" cy="0"/>
        </a:xfrm>
      </p:grpSpPr>
      <p:sp>
        <p:nvSpPr>
          <p:cNvPr id="540" name="Shape 54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Composition over Inheritance</a:t>
            </a:r>
          </a:p>
        </p:txBody>
      </p:sp>
      <p:sp>
        <p:nvSpPr>
          <p:cNvPr id="541" name="Shape 54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00"/>
                </a:solidFill>
              </a:rPr>
              <a:t>4.13.1</a:t>
            </a: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5" name="Shape 545"/>
        <p:cNvGrpSpPr/>
        <p:nvPr/>
      </p:nvGrpSpPr>
      <p:grpSpPr>
        <a:xfrm>
          <a:off x="0" y="0"/>
          <a:ext cx="0" cy="0"/>
          <a:chOff x="0" y="0"/>
          <a:chExt cx="0" cy="0"/>
        </a:xfrm>
      </p:grpSpPr>
      <p:sp>
        <p:nvSpPr>
          <p:cNvPr id="546" name="Shape 54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547" name="Shape 54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We created PatrollingGuard by inheritance</a:t>
            </a:r>
          </a:p>
          <a:p>
            <a:pPr indent="-800100" lvl="0" marL="914400" rtl="0">
              <a:spcBef>
                <a:spcPts val="0"/>
              </a:spcBef>
              <a:spcAft>
                <a:spcPts val="0"/>
              </a:spcAft>
            </a:pPr>
            <a:r>
              <a:rPr lang="en-GB"/>
              <a:t>How about if we want a patrolling tank?</a:t>
            </a:r>
          </a:p>
          <a:p>
            <a:pPr indent="-800100" lvl="0" marL="914400" rtl="0">
              <a:spcBef>
                <a:spcPts val="0"/>
              </a:spcBef>
              <a:spcAft>
                <a:spcPts val="0"/>
              </a:spcAft>
            </a:pPr>
            <a:r>
              <a:rPr lang="en-GB"/>
              <a:t>Another option is to use an actor component</a:t>
            </a:r>
          </a:p>
          <a:p>
            <a:pPr indent="-800100" lvl="0" marL="914400" rtl="0">
              <a:spcBef>
                <a:spcPts val="0"/>
              </a:spcBef>
              <a:spcAft>
                <a:spcPts val="0"/>
              </a:spcAft>
            </a:pPr>
            <a:r>
              <a:rPr lang="en-GB"/>
              <a:t>This is an age-old debate</a:t>
            </a:r>
          </a:p>
          <a:p>
            <a:pPr indent="-800100" lvl="0" marL="914400" rtl="0">
              <a:spcBef>
                <a:spcPts val="0"/>
              </a:spcBef>
              <a:spcAft>
                <a:spcPts val="0"/>
              </a:spcAft>
            </a:pPr>
            <a:r>
              <a:rPr lang="en-GB"/>
              <a:t>Let’s get some real-world experience of the two</a:t>
            </a:r>
          </a:p>
          <a:p>
            <a:pPr indent="-800100" lvl="0" marL="914400" rtl="0">
              <a:spcBef>
                <a:spcPts val="0"/>
              </a:spcBef>
            </a:pPr>
            <a:r>
              <a:rPr lang="en-GB"/>
              <a:t>Convert to a component model.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0" st="0"/>
                                            </p:txEl>
                                          </p:spTgt>
                                        </p:tgtEl>
                                        <p:attrNameLst>
                                          <p:attrName>style.visibility</p:attrName>
                                        </p:attrNameLst>
                                      </p:cBhvr>
                                      <p:to>
                                        <p:strVal val="visible"/>
                                      </p:to>
                                    </p:set>
                                    <p:animEffect filter="fade" transition="in">
                                      <p:cBhvr>
                                        <p:cTn dur="1000"/>
                                        <p:tgtEl>
                                          <p:spTgt spid="54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1" st="1"/>
                                            </p:txEl>
                                          </p:spTgt>
                                        </p:tgtEl>
                                        <p:attrNameLst>
                                          <p:attrName>style.visibility</p:attrName>
                                        </p:attrNameLst>
                                      </p:cBhvr>
                                      <p:to>
                                        <p:strVal val="visible"/>
                                      </p:to>
                                    </p:set>
                                    <p:animEffect filter="fade" transition="in">
                                      <p:cBhvr>
                                        <p:cTn dur="1000"/>
                                        <p:tgtEl>
                                          <p:spTgt spid="54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2" st="2"/>
                                            </p:txEl>
                                          </p:spTgt>
                                        </p:tgtEl>
                                        <p:attrNameLst>
                                          <p:attrName>style.visibility</p:attrName>
                                        </p:attrNameLst>
                                      </p:cBhvr>
                                      <p:to>
                                        <p:strVal val="visible"/>
                                      </p:to>
                                    </p:set>
                                    <p:animEffect filter="fade" transition="in">
                                      <p:cBhvr>
                                        <p:cTn dur="1000"/>
                                        <p:tgtEl>
                                          <p:spTgt spid="54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3" st="3"/>
                                            </p:txEl>
                                          </p:spTgt>
                                        </p:tgtEl>
                                        <p:attrNameLst>
                                          <p:attrName>style.visibility</p:attrName>
                                        </p:attrNameLst>
                                      </p:cBhvr>
                                      <p:to>
                                        <p:strVal val="visible"/>
                                      </p:to>
                                    </p:set>
                                    <p:animEffect filter="fade" transition="in">
                                      <p:cBhvr>
                                        <p:cTn dur="1000"/>
                                        <p:tgtEl>
                                          <p:spTgt spid="54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4" st="4"/>
                                            </p:txEl>
                                          </p:spTgt>
                                        </p:tgtEl>
                                        <p:attrNameLst>
                                          <p:attrName>style.visibility</p:attrName>
                                        </p:attrNameLst>
                                      </p:cBhvr>
                                      <p:to>
                                        <p:strVal val="visible"/>
                                      </p:to>
                                    </p:set>
                                    <p:animEffect filter="fade" transition="in">
                                      <p:cBhvr>
                                        <p:cTn dur="1000"/>
                                        <p:tgtEl>
                                          <p:spTgt spid="54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5" st="5"/>
                                            </p:txEl>
                                          </p:spTgt>
                                        </p:tgtEl>
                                        <p:attrNameLst>
                                          <p:attrName>style.visibility</p:attrName>
                                        </p:attrNameLst>
                                      </p:cBhvr>
                                      <p:to>
                                        <p:strVal val="visible"/>
                                      </p:to>
                                    </p:set>
                                    <p:animEffect filter="fade" transition="in">
                                      <p:cBhvr>
                                        <p:cTn dur="1000"/>
                                        <p:tgtEl>
                                          <p:spTgt spid="547">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1" name="Shape 551"/>
        <p:cNvGrpSpPr/>
        <p:nvPr/>
      </p:nvGrpSpPr>
      <p:grpSpPr>
        <a:xfrm>
          <a:off x="0" y="0"/>
          <a:ext cx="0" cy="0"/>
          <a:chOff x="0" y="0"/>
          <a:chExt cx="0" cy="0"/>
        </a:xfrm>
      </p:grpSpPr>
      <p:sp>
        <p:nvSpPr>
          <p:cNvPr id="552" name="Shape 55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PatrolRoute Component</a:t>
            </a:r>
          </a:p>
        </p:txBody>
      </p:sp>
      <p:sp>
        <p:nvSpPr>
          <p:cNvPr id="553" name="Shape 55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an Actor Component</a:t>
            </a:r>
          </a:p>
          <a:p>
            <a:pPr indent="-800100" lvl="0" marL="914400" rtl="0">
              <a:spcBef>
                <a:spcPts val="0"/>
              </a:spcBef>
              <a:spcAft>
                <a:spcPts val="0"/>
              </a:spcAft>
            </a:pPr>
            <a:r>
              <a:rPr lang="en-GB"/>
              <a:t>Move the </a:t>
            </a:r>
            <a:r>
              <a:rPr lang="en-GB">
                <a:solidFill>
                  <a:srgbClr val="FFFF00"/>
                </a:solidFill>
                <a:latin typeface="Consolas"/>
                <a:ea typeface="Consolas"/>
                <a:cs typeface="Consolas"/>
                <a:sym typeface="Consolas"/>
              </a:rPr>
              <a:t>PatrolPoints </a:t>
            </a:r>
            <a:r>
              <a:rPr lang="en-GB"/>
              <a:t>array to the component</a:t>
            </a:r>
          </a:p>
          <a:p>
            <a:pPr indent="-800100" lvl="0" marL="914400" rtl="0">
              <a:spcBef>
                <a:spcPts val="0"/>
              </a:spcBef>
              <a:spcAft>
                <a:spcPts val="0"/>
              </a:spcAft>
            </a:pPr>
            <a:r>
              <a:rPr lang="en-GB"/>
              <a:t>Add the new component to the guard’s BP</a:t>
            </a:r>
          </a:p>
          <a:p>
            <a:pPr indent="-800100" lvl="0" marL="914400" rtl="0">
              <a:spcBef>
                <a:spcPts val="0"/>
              </a:spcBef>
              <a:spcAft>
                <a:spcPts val="0"/>
              </a:spcAft>
            </a:pPr>
            <a:r>
              <a:rPr lang="en-GB"/>
              <a:t>Get the patrol points from the component</a:t>
            </a:r>
          </a:p>
          <a:p>
            <a:pPr indent="-800100" lvl="0" marL="914400" marR="0" rtl="0" algn="l">
              <a:lnSpc>
                <a:spcPct val="150000"/>
              </a:lnSpc>
              <a:spcBef>
                <a:spcPts val="0"/>
              </a:spcBef>
              <a:spcAft>
                <a:spcPts val="0"/>
              </a:spcAft>
            </a:pPr>
            <a:r>
              <a:rPr lang="en-GB"/>
              <a:t>Don’t bother deleting the </a:t>
            </a:r>
            <a:r>
              <a:rPr lang="en-GB">
                <a:solidFill>
                  <a:srgbClr val="FFFF00"/>
                </a:solidFill>
                <a:latin typeface="Consolas"/>
                <a:ea typeface="Consolas"/>
                <a:cs typeface="Consolas"/>
                <a:sym typeface="Consolas"/>
              </a:rPr>
              <a:t>PatrollingGuard</a:t>
            </a:r>
            <a:r>
              <a:rPr lang="en-GB"/>
              <a:t> class.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0" st="0"/>
                                            </p:txEl>
                                          </p:spTgt>
                                        </p:tgtEl>
                                        <p:attrNameLst>
                                          <p:attrName>style.visibility</p:attrName>
                                        </p:attrNameLst>
                                      </p:cBhvr>
                                      <p:to>
                                        <p:strVal val="visible"/>
                                      </p:to>
                                    </p:set>
                                    <p:animEffect filter="fade" transition="in">
                                      <p:cBhvr>
                                        <p:cTn dur="1000"/>
                                        <p:tgtEl>
                                          <p:spTgt spid="55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1" st="1"/>
                                            </p:txEl>
                                          </p:spTgt>
                                        </p:tgtEl>
                                        <p:attrNameLst>
                                          <p:attrName>style.visibility</p:attrName>
                                        </p:attrNameLst>
                                      </p:cBhvr>
                                      <p:to>
                                        <p:strVal val="visible"/>
                                      </p:to>
                                    </p:set>
                                    <p:animEffect filter="fade" transition="in">
                                      <p:cBhvr>
                                        <p:cTn dur="1000"/>
                                        <p:tgtEl>
                                          <p:spTgt spid="55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2" st="2"/>
                                            </p:txEl>
                                          </p:spTgt>
                                        </p:tgtEl>
                                        <p:attrNameLst>
                                          <p:attrName>style.visibility</p:attrName>
                                        </p:attrNameLst>
                                      </p:cBhvr>
                                      <p:to>
                                        <p:strVal val="visible"/>
                                      </p:to>
                                    </p:set>
                                    <p:animEffect filter="fade" transition="in">
                                      <p:cBhvr>
                                        <p:cTn dur="1000"/>
                                        <p:tgtEl>
                                          <p:spTgt spid="55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3" st="3"/>
                                            </p:txEl>
                                          </p:spTgt>
                                        </p:tgtEl>
                                        <p:attrNameLst>
                                          <p:attrName>style.visibility</p:attrName>
                                        </p:attrNameLst>
                                      </p:cBhvr>
                                      <p:to>
                                        <p:strVal val="visible"/>
                                      </p:to>
                                    </p:set>
                                    <p:animEffect filter="fade" transition="in">
                                      <p:cBhvr>
                                        <p:cTn dur="1000"/>
                                        <p:tgtEl>
                                          <p:spTgt spid="55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4" st="4"/>
                                            </p:txEl>
                                          </p:spTgt>
                                        </p:tgtEl>
                                        <p:attrNameLst>
                                          <p:attrName>style.visibility</p:attrName>
                                        </p:attrNameLst>
                                      </p:cBhvr>
                                      <p:to>
                                        <p:strVal val="visible"/>
                                      </p:to>
                                    </p:set>
                                    <p:animEffect filter="fade" transition="in">
                                      <p:cBhvr>
                                        <p:cTn dur="1000"/>
                                        <p:tgtEl>
                                          <p:spTgt spid="55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7" name="Shape 557"/>
        <p:cNvGrpSpPr/>
        <p:nvPr/>
      </p:nvGrpSpPr>
      <p:grpSpPr>
        <a:xfrm>
          <a:off x="0" y="0"/>
          <a:ext cx="0" cy="0"/>
          <a:chOff x="0" y="0"/>
          <a:chExt cx="0" cy="0"/>
        </a:xfrm>
      </p:grpSpPr>
      <p:sp>
        <p:nvSpPr>
          <p:cNvPr id="558" name="Shape 55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How to Delete a C++ Class</a:t>
            </a:r>
          </a:p>
        </p:txBody>
      </p:sp>
      <p:sp>
        <p:nvSpPr>
          <p:cNvPr id="559" name="Shape 55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3" name="Shape 563"/>
        <p:cNvGrpSpPr/>
        <p:nvPr/>
      </p:nvGrpSpPr>
      <p:grpSpPr>
        <a:xfrm>
          <a:off x="0" y="0"/>
          <a:ext cx="0" cy="0"/>
          <a:chOff x="0" y="0"/>
          <a:chExt cx="0" cy="0"/>
        </a:xfrm>
      </p:grpSpPr>
      <p:sp>
        <p:nvSpPr>
          <p:cNvPr id="564" name="Shape 56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565" name="Shape 56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Yes it should be easier than this, tell Epic!</a:t>
            </a:r>
          </a:p>
          <a:p>
            <a:pPr indent="-800100" lvl="0" marL="914400" rtl="0">
              <a:spcBef>
                <a:spcPts val="0"/>
              </a:spcBef>
              <a:spcAft>
                <a:spcPts val="0"/>
              </a:spcAft>
            </a:pPr>
            <a:r>
              <a:rPr lang="en-GB"/>
              <a:t>How to remove CPP files from browser in Unreal</a:t>
            </a:r>
          </a:p>
          <a:p>
            <a:pPr indent="-800100" lvl="0" marL="914400" rtl="0">
              <a:spcBef>
                <a:spcPts val="0"/>
              </a:spcBef>
            </a:pPr>
            <a:r>
              <a:rPr lang="en-GB"/>
              <a:t>The process for deleting C++ classes.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5">
                                            <p:txEl>
                                              <p:pRg end="0" st="0"/>
                                            </p:txEl>
                                          </p:spTgt>
                                        </p:tgtEl>
                                        <p:attrNameLst>
                                          <p:attrName>style.visibility</p:attrName>
                                        </p:attrNameLst>
                                      </p:cBhvr>
                                      <p:to>
                                        <p:strVal val="visible"/>
                                      </p:to>
                                    </p:set>
                                    <p:animEffect filter="fade" transition="in">
                                      <p:cBhvr>
                                        <p:cTn dur="1000"/>
                                        <p:tgtEl>
                                          <p:spTgt spid="56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5">
                                            <p:txEl>
                                              <p:pRg end="1" st="1"/>
                                            </p:txEl>
                                          </p:spTgt>
                                        </p:tgtEl>
                                        <p:attrNameLst>
                                          <p:attrName>style.visibility</p:attrName>
                                        </p:attrNameLst>
                                      </p:cBhvr>
                                      <p:to>
                                        <p:strVal val="visible"/>
                                      </p:to>
                                    </p:set>
                                    <p:animEffect filter="fade" transition="in">
                                      <p:cBhvr>
                                        <p:cTn dur="1000"/>
                                        <p:tgtEl>
                                          <p:spTgt spid="56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5">
                                            <p:txEl>
                                              <p:pRg end="2" st="2"/>
                                            </p:txEl>
                                          </p:spTgt>
                                        </p:tgtEl>
                                        <p:attrNameLst>
                                          <p:attrName>style.visibility</p:attrName>
                                        </p:attrNameLst>
                                      </p:cBhvr>
                                      <p:to>
                                        <p:strVal val="visible"/>
                                      </p:to>
                                    </p:set>
                                    <p:animEffect filter="fade" transition="in">
                                      <p:cBhvr>
                                        <p:cTn dur="1000"/>
                                        <p:tgtEl>
                                          <p:spTgt spid="56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Shape 11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Rules</a:t>
            </a:r>
          </a:p>
        </p:txBody>
      </p:sp>
      <p:sp>
        <p:nvSpPr>
          <p:cNvPr id="116" name="Shape 11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You can pass a testing ground undetected</a:t>
            </a:r>
          </a:p>
          <a:p>
            <a:pPr indent="-800100" lvl="0" marL="914400" rtl="0">
              <a:spcBef>
                <a:spcPts val="0"/>
              </a:spcBef>
              <a:spcAft>
                <a:spcPts val="0"/>
              </a:spcAft>
            </a:pPr>
            <a:r>
              <a:rPr lang="en-GB"/>
              <a:t>If detected you must clear the area</a:t>
            </a:r>
          </a:p>
          <a:p>
            <a:pPr indent="-800100" lvl="0" marL="914400" rtl="0">
              <a:spcBef>
                <a:spcPts val="0"/>
              </a:spcBef>
              <a:spcAft>
                <a:spcPts val="0"/>
              </a:spcAft>
            </a:pPr>
            <a:r>
              <a:rPr lang="en-GB"/>
              <a:t>Checkpoints save when you pass to a new area</a:t>
            </a:r>
          </a:p>
          <a:p>
            <a:pPr indent="-800100" lvl="0" marL="914400" rtl="0">
              <a:spcBef>
                <a:spcPts val="0"/>
              </a:spcBef>
              <a:spcAft>
                <a:spcPts val="0"/>
              </a:spcAft>
            </a:pPr>
            <a:r>
              <a:rPr lang="en-GB"/>
              <a:t>If killed you return to the last checkpoint</a:t>
            </a:r>
          </a:p>
          <a:p>
            <a:pPr indent="-800100" lvl="0" marL="914400" rtl="0">
              <a:spcBef>
                <a:spcPts val="0"/>
              </a:spcBef>
              <a:spcAft>
                <a:spcPts val="0"/>
              </a:spcAft>
            </a:pPr>
            <a:r>
              <a:rPr lang="en-GB"/>
              <a:t>You and enemies fight for same ammo resources</a:t>
            </a:r>
          </a:p>
          <a:p>
            <a:pPr indent="-800100" lvl="0" marL="914400" rtl="0">
              <a:spcBef>
                <a:spcPts val="0"/>
              </a:spcBef>
            </a:pPr>
            <a:r>
              <a:rPr lang="en-GB"/>
              <a:t>You’re scored on how many areas you pass.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0" st="0"/>
                                            </p:txEl>
                                          </p:spTgt>
                                        </p:tgtEl>
                                        <p:attrNameLst>
                                          <p:attrName>style.visibility</p:attrName>
                                        </p:attrNameLst>
                                      </p:cBhvr>
                                      <p:to>
                                        <p:strVal val="visible"/>
                                      </p:to>
                                    </p:set>
                                    <p:animEffect filter="fade" transition="in">
                                      <p:cBhvr>
                                        <p:cTn dur="1000"/>
                                        <p:tgtEl>
                                          <p:spTgt spid="11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1" st="1"/>
                                            </p:txEl>
                                          </p:spTgt>
                                        </p:tgtEl>
                                        <p:attrNameLst>
                                          <p:attrName>style.visibility</p:attrName>
                                        </p:attrNameLst>
                                      </p:cBhvr>
                                      <p:to>
                                        <p:strVal val="visible"/>
                                      </p:to>
                                    </p:set>
                                    <p:animEffect filter="fade" transition="in">
                                      <p:cBhvr>
                                        <p:cTn dur="1000"/>
                                        <p:tgtEl>
                                          <p:spTgt spid="11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2" st="2"/>
                                            </p:txEl>
                                          </p:spTgt>
                                        </p:tgtEl>
                                        <p:attrNameLst>
                                          <p:attrName>style.visibility</p:attrName>
                                        </p:attrNameLst>
                                      </p:cBhvr>
                                      <p:to>
                                        <p:strVal val="visible"/>
                                      </p:to>
                                    </p:set>
                                    <p:animEffect filter="fade" transition="in">
                                      <p:cBhvr>
                                        <p:cTn dur="1000"/>
                                        <p:tgtEl>
                                          <p:spTgt spid="11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3" st="3"/>
                                            </p:txEl>
                                          </p:spTgt>
                                        </p:tgtEl>
                                        <p:attrNameLst>
                                          <p:attrName>style.visibility</p:attrName>
                                        </p:attrNameLst>
                                      </p:cBhvr>
                                      <p:to>
                                        <p:strVal val="visible"/>
                                      </p:to>
                                    </p:set>
                                    <p:animEffect filter="fade" transition="in">
                                      <p:cBhvr>
                                        <p:cTn dur="1000"/>
                                        <p:tgtEl>
                                          <p:spTgt spid="11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4" st="4"/>
                                            </p:txEl>
                                          </p:spTgt>
                                        </p:tgtEl>
                                        <p:attrNameLst>
                                          <p:attrName>style.visibility</p:attrName>
                                        </p:attrNameLst>
                                      </p:cBhvr>
                                      <p:to>
                                        <p:strVal val="visible"/>
                                      </p:to>
                                    </p:set>
                                    <p:animEffect filter="fade" transition="in">
                                      <p:cBhvr>
                                        <p:cTn dur="1000"/>
                                        <p:tgtEl>
                                          <p:spTgt spid="11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5" st="5"/>
                                            </p:txEl>
                                          </p:spTgt>
                                        </p:tgtEl>
                                        <p:attrNameLst>
                                          <p:attrName>style.visibility</p:attrName>
                                        </p:attrNameLst>
                                      </p:cBhvr>
                                      <p:to>
                                        <p:strVal val="visible"/>
                                      </p:to>
                                    </p:set>
                                    <p:animEffect filter="fade" transition="in">
                                      <p:cBhvr>
                                        <p:cTn dur="1000"/>
                                        <p:tgtEl>
                                          <p:spTgt spid="11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9" name="Shape 569"/>
        <p:cNvGrpSpPr/>
        <p:nvPr/>
      </p:nvGrpSpPr>
      <p:grpSpPr>
        <a:xfrm>
          <a:off x="0" y="0"/>
          <a:ext cx="0" cy="0"/>
          <a:chOff x="0" y="0"/>
          <a:chExt cx="0" cy="0"/>
        </a:xfrm>
      </p:grpSpPr>
      <p:sp>
        <p:nvSpPr>
          <p:cNvPr id="570" name="Shape 57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Remove PatrollingGuard Class</a:t>
            </a:r>
          </a:p>
        </p:txBody>
      </p:sp>
      <p:sp>
        <p:nvSpPr>
          <p:cNvPr id="571" name="Shape 57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buClr>
                <a:schemeClr val="lt1"/>
              </a:buClr>
            </a:pPr>
            <a:r>
              <a:rPr lang="en-GB">
                <a:solidFill>
                  <a:schemeClr val="lt1"/>
                </a:solidFill>
              </a:rPr>
              <a:t>Close Unreal and Visual Studio</a:t>
            </a:r>
          </a:p>
          <a:p>
            <a:pPr indent="-800100" lvl="0" marL="914400" rtl="0">
              <a:spcBef>
                <a:spcPts val="0"/>
              </a:spcBef>
              <a:spcAft>
                <a:spcPts val="0"/>
              </a:spcAft>
              <a:buClr>
                <a:schemeClr val="lt1"/>
              </a:buClr>
            </a:pPr>
            <a:r>
              <a:rPr lang="en-GB">
                <a:solidFill>
                  <a:schemeClr val="lt1"/>
                </a:solidFill>
              </a:rPr>
              <a:t>Remove .cpp and .h files from your disk (not in VS)</a:t>
            </a:r>
          </a:p>
          <a:p>
            <a:pPr indent="-800100" lvl="0" marL="914400" rtl="0">
              <a:spcBef>
                <a:spcPts val="0"/>
              </a:spcBef>
              <a:spcAft>
                <a:spcPts val="0"/>
              </a:spcAft>
              <a:buClr>
                <a:schemeClr val="lt1"/>
              </a:buClr>
            </a:pPr>
            <a:r>
              <a:rPr lang="en-GB">
                <a:solidFill>
                  <a:schemeClr val="lt1"/>
                </a:solidFill>
              </a:rPr>
              <a:t>Clear derived files </a:t>
            </a:r>
            <a:br>
              <a:rPr lang="en-GB">
                <a:solidFill>
                  <a:schemeClr val="lt1"/>
                </a:solidFill>
              </a:rPr>
            </a:br>
            <a:r>
              <a:rPr lang="en-GB">
                <a:solidFill>
                  <a:schemeClr val="lt1"/>
                </a:solidFill>
              </a:rPr>
              <a:t>(</a:t>
            </a:r>
            <a:r>
              <a:rPr lang="en-GB">
                <a:solidFill>
                  <a:srgbClr val="FFFF00"/>
                </a:solidFill>
                <a:latin typeface="Consolas"/>
                <a:ea typeface="Consolas"/>
                <a:cs typeface="Consolas"/>
                <a:sym typeface="Consolas"/>
              </a:rPr>
              <a:t>git clean -x -d -i </a:t>
            </a:r>
            <a:r>
              <a:rPr lang="en-GB">
                <a:solidFill>
                  <a:schemeClr val="lt1"/>
                </a:solidFill>
              </a:rPr>
              <a:t>if committed)</a:t>
            </a:r>
          </a:p>
          <a:p>
            <a:pPr indent="-800100" lvl="0" marL="914400" rtl="0">
              <a:spcBef>
                <a:spcPts val="0"/>
              </a:spcBef>
              <a:spcAft>
                <a:spcPts val="0"/>
              </a:spcAft>
              <a:buClr>
                <a:schemeClr val="lt1"/>
              </a:buClr>
            </a:pPr>
            <a:r>
              <a:rPr lang="en-GB">
                <a:solidFill>
                  <a:schemeClr val="lt1"/>
                </a:solidFill>
              </a:rPr>
              <a:t>Generate the Visual Studio project files</a:t>
            </a:r>
          </a:p>
          <a:p>
            <a:pPr indent="-800100" lvl="0" marL="914400" rtl="0">
              <a:spcBef>
                <a:spcPts val="0"/>
              </a:spcBef>
              <a:buClr>
                <a:schemeClr val="lt1"/>
              </a:buClr>
            </a:pPr>
            <a:r>
              <a:rPr lang="en-GB">
                <a:solidFill>
                  <a:schemeClr val="lt1"/>
                </a:solidFill>
              </a:rPr>
              <a:t>Re-open Unreal!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0" st="0"/>
                                            </p:txEl>
                                          </p:spTgt>
                                        </p:tgtEl>
                                        <p:attrNameLst>
                                          <p:attrName>style.visibility</p:attrName>
                                        </p:attrNameLst>
                                      </p:cBhvr>
                                      <p:to>
                                        <p:strVal val="visible"/>
                                      </p:to>
                                    </p:set>
                                    <p:animEffect filter="fade" transition="in">
                                      <p:cBhvr>
                                        <p:cTn dur="1000"/>
                                        <p:tgtEl>
                                          <p:spTgt spid="57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1" st="1"/>
                                            </p:txEl>
                                          </p:spTgt>
                                        </p:tgtEl>
                                        <p:attrNameLst>
                                          <p:attrName>style.visibility</p:attrName>
                                        </p:attrNameLst>
                                      </p:cBhvr>
                                      <p:to>
                                        <p:strVal val="visible"/>
                                      </p:to>
                                    </p:set>
                                    <p:animEffect filter="fade" transition="in">
                                      <p:cBhvr>
                                        <p:cTn dur="1000"/>
                                        <p:tgtEl>
                                          <p:spTgt spid="57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2" st="2"/>
                                            </p:txEl>
                                          </p:spTgt>
                                        </p:tgtEl>
                                        <p:attrNameLst>
                                          <p:attrName>style.visibility</p:attrName>
                                        </p:attrNameLst>
                                      </p:cBhvr>
                                      <p:to>
                                        <p:strVal val="visible"/>
                                      </p:to>
                                    </p:set>
                                    <p:animEffect filter="fade" transition="in">
                                      <p:cBhvr>
                                        <p:cTn dur="1000"/>
                                        <p:tgtEl>
                                          <p:spTgt spid="57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3" st="3"/>
                                            </p:txEl>
                                          </p:spTgt>
                                        </p:tgtEl>
                                        <p:attrNameLst>
                                          <p:attrName>style.visibility</p:attrName>
                                        </p:attrNameLst>
                                      </p:cBhvr>
                                      <p:to>
                                        <p:strVal val="visible"/>
                                      </p:to>
                                    </p:set>
                                    <p:animEffect filter="fade" transition="in">
                                      <p:cBhvr>
                                        <p:cTn dur="1000"/>
                                        <p:tgtEl>
                                          <p:spTgt spid="57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4" st="4"/>
                                            </p:txEl>
                                          </p:spTgt>
                                        </p:tgtEl>
                                        <p:attrNameLst>
                                          <p:attrName>style.visibility</p:attrName>
                                        </p:attrNameLst>
                                      </p:cBhvr>
                                      <p:to>
                                        <p:strVal val="visible"/>
                                      </p:to>
                                    </p:set>
                                    <p:animEffect filter="fade" transition="in">
                                      <p:cBhvr>
                                        <p:cTn dur="1000"/>
                                        <p:tgtEl>
                                          <p:spTgt spid="571">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5" name="Shape 575"/>
        <p:cNvGrpSpPr/>
        <p:nvPr/>
      </p:nvGrpSpPr>
      <p:grpSpPr>
        <a:xfrm>
          <a:off x="0" y="0"/>
          <a:ext cx="0" cy="0"/>
          <a:chOff x="0" y="0"/>
          <a:chExt cx="0" cy="0"/>
        </a:xfrm>
      </p:grpSpPr>
      <p:sp>
        <p:nvSpPr>
          <p:cNvPr id="576" name="Shape 57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Instanced Materials</a:t>
            </a:r>
          </a:p>
        </p:txBody>
      </p:sp>
      <p:sp>
        <p:nvSpPr>
          <p:cNvPr id="577" name="Shape 57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1" name="Shape 581"/>
        <p:cNvGrpSpPr/>
        <p:nvPr/>
      </p:nvGrpSpPr>
      <p:grpSpPr>
        <a:xfrm>
          <a:off x="0" y="0"/>
          <a:ext cx="0" cy="0"/>
          <a:chOff x="0" y="0"/>
          <a:chExt cx="0" cy="0"/>
        </a:xfrm>
      </p:grpSpPr>
      <p:sp>
        <p:nvSpPr>
          <p:cNvPr id="582" name="Shape 58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583" name="Shape 58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Also called Material Instances</a:t>
            </a:r>
          </a:p>
          <a:p>
            <a:pPr indent="-800100" lvl="0" marL="914400" rtl="0">
              <a:spcBef>
                <a:spcPts val="0"/>
              </a:spcBef>
              <a:spcAft>
                <a:spcPts val="0"/>
              </a:spcAft>
            </a:pPr>
            <a:r>
              <a:rPr lang="en-GB"/>
              <a:t>These allow modification with little overhead</a:t>
            </a:r>
          </a:p>
          <a:p>
            <a:pPr indent="-800100" lvl="0" marL="914400" rtl="0">
              <a:spcBef>
                <a:spcPts val="0"/>
              </a:spcBef>
            </a:pPr>
            <a:r>
              <a:rPr lang="en-GB"/>
              <a:t>How to create an instanced material.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3">
                                            <p:txEl>
                                              <p:pRg end="0" st="0"/>
                                            </p:txEl>
                                          </p:spTgt>
                                        </p:tgtEl>
                                        <p:attrNameLst>
                                          <p:attrName>style.visibility</p:attrName>
                                        </p:attrNameLst>
                                      </p:cBhvr>
                                      <p:to>
                                        <p:strVal val="visible"/>
                                      </p:to>
                                    </p:set>
                                    <p:animEffect filter="fade" transition="in">
                                      <p:cBhvr>
                                        <p:cTn dur="1000"/>
                                        <p:tgtEl>
                                          <p:spTgt spid="58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3">
                                            <p:txEl>
                                              <p:pRg end="1" st="1"/>
                                            </p:txEl>
                                          </p:spTgt>
                                        </p:tgtEl>
                                        <p:attrNameLst>
                                          <p:attrName>style.visibility</p:attrName>
                                        </p:attrNameLst>
                                      </p:cBhvr>
                                      <p:to>
                                        <p:strVal val="visible"/>
                                      </p:to>
                                    </p:set>
                                    <p:animEffect filter="fade" transition="in">
                                      <p:cBhvr>
                                        <p:cTn dur="1000"/>
                                        <p:tgtEl>
                                          <p:spTgt spid="58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3">
                                            <p:txEl>
                                              <p:pRg end="2" st="2"/>
                                            </p:txEl>
                                          </p:spTgt>
                                        </p:tgtEl>
                                        <p:attrNameLst>
                                          <p:attrName>style.visibility</p:attrName>
                                        </p:attrNameLst>
                                      </p:cBhvr>
                                      <p:to>
                                        <p:strVal val="visible"/>
                                      </p:to>
                                    </p:set>
                                    <p:animEffect filter="fade" transition="in">
                                      <p:cBhvr>
                                        <p:cTn dur="1000"/>
                                        <p:tgtEl>
                                          <p:spTgt spid="58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7" name="Shape 587"/>
        <p:cNvGrpSpPr/>
        <p:nvPr/>
      </p:nvGrpSpPr>
      <p:grpSpPr>
        <a:xfrm>
          <a:off x="0" y="0"/>
          <a:ext cx="0" cy="0"/>
          <a:chOff x="0" y="0"/>
          <a:chExt cx="0" cy="0"/>
        </a:xfrm>
      </p:grpSpPr>
      <p:sp>
        <p:nvSpPr>
          <p:cNvPr id="588" name="Shape 58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Colour the Other Guard</a:t>
            </a:r>
          </a:p>
        </p:txBody>
      </p:sp>
      <p:sp>
        <p:nvSpPr>
          <p:cNvPr id="589" name="Shape 58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another material instance</a:t>
            </a:r>
          </a:p>
          <a:p>
            <a:pPr indent="-800100" lvl="0" marL="914400" rtl="0">
              <a:spcBef>
                <a:spcPts val="0"/>
              </a:spcBef>
              <a:spcAft>
                <a:spcPts val="0"/>
              </a:spcAft>
            </a:pPr>
            <a:r>
              <a:rPr lang="en-GB"/>
              <a:t>Check the Reference Viewer</a:t>
            </a:r>
          </a:p>
          <a:p>
            <a:pPr indent="-800100" lvl="0" marL="914400" rtl="0">
              <a:spcBef>
                <a:spcPts val="0"/>
              </a:spcBef>
              <a:spcAft>
                <a:spcPts val="0"/>
              </a:spcAft>
            </a:pPr>
            <a:r>
              <a:rPr lang="en-GB"/>
              <a:t>Set it a different colour</a:t>
            </a:r>
          </a:p>
          <a:p>
            <a:pPr indent="-800100" lvl="0" marL="914400" rtl="0">
              <a:spcBef>
                <a:spcPts val="0"/>
              </a:spcBef>
              <a:spcAft>
                <a:spcPts val="0"/>
              </a:spcAft>
            </a:pPr>
            <a:r>
              <a:rPr lang="en-GB"/>
              <a:t>Apply to a 2nd guard</a:t>
            </a:r>
          </a:p>
          <a:p>
            <a:pPr indent="-800100" lvl="0" marL="914400" rtl="0">
              <a:spcBef>
                <a:spcPts val="0"/>
              </a:spcBef>
              <a:spcAft>
                <a:spcPts val="0"/>
              </a:spcAft>
            </a:pPr>
            <a:r>
              <a:rPr lang="en-GB"/>
              <a:t>Bonus: Add a new parameter and tweak</a:t>
            </a:r>
          </a:p>
          <a:p>
            <a:pPr indent="-800100" lvl="0" marL="914400" rtl="0">
              <a:spcBef>
                <a:spcPts val="0"/>
              </a:spcBef>
            </a:pPr>
            <a:r>
              <a:rPr lang="en-GB"/>
              <a:t>Share your creations with us!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0" st="0"/>
                                            </p:txEl>
                                          </p:spTgt>
                                        </p:tgtEl>
                                        <p:attrNameLst>
                                          <p:attrName>style.visibility</p:attrName>
                                        </p:attrNameLst>
                                      </p:cBhvr>
                                      <p:to>
                                        <p:strVal val="visible"/>
                                      </p:to>
                                    </p:set>
                                    <p:animEffect filter="fade" transition="in">
                                      <p:cBhvr>
                                        <p:cTn dur="1000"/>
                                        <p:tgtEl>
                                          <p:spTgt spid="5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1" st="1"/>
                                            </p:txEl>
                                          </p:spTgt>
                                        </p:tgtEl>
                                        <p:attrNameLst>
                                          <p:attrName>style.visibility</p:attrName>
                                        </p:attrNameLst>
                                      </p:cBhvr>
                                      <p:to>
                                        <p:strVal val="visible"/>
                                      </p:to>
                                    </p:set>
                                    <p:animEffect filter="fade" transition="in">
                                      <p:cBhvr>
                                        <p:cTn dur="1000"/>
                                        <p:tgtEl>
                                          <p:spTgt spid="5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2" st="2"/>
                                            </p:txEl>
                                          </p:spTgt>
                                        </p:tgtEl>
                                        <p:attrNameLst>
                                          <p:attrName>style.visibility</p:attrName>
                                        </p:attrNameLst>
                                      </p:cBhvr>
                                      <p:to>
                                        <p:strVal val="visible"/>
                                      </p:to>
                                    </p:set>
                                    <p:animEffect filter="fade" transition="in">
                                      <p:cBhvr>
                                        <p:cTn dur="1000"/>
                                        <p:tgtEl>
                                          <p:spTgt spid="5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3" st="3"/>
                                            </p:txEl>
                                          </p:spTgt>
                                        </p:tgtEl>
                                        <p:attrNameLst>
                                          <p:attrName>style.visibility</p:attrName>
                                        </p:attrNameLst>
                                      </p:cBhvr>
                                      <p:to>
                                        <p:strVal val="visible"/>
                                      </p:to>
                                    </p:set>
                                    <p:animEffect filter="fade" transition="in">
                                      <p:cBhvr>
                                        <p:cTn dur="1000"/>
                                        <p:tgtEl>
                                          <p:spTgt spid="5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4" st="4"/>
                                            </p:txEl>
                                          </p:spTgt>
                                        </p:tgtEl>
                                        <p:attrNameLst>
                                          <p:attrName>style.visibility</p:attrName>
                                        </p:attrNameLst>
                                      </p:cBhvr>
                                      <p:to>
                                        <p:strVal val="visible"/>
                                      </p:to>
                                    </p:set>
                                    <p:animEffect filter="fade" transition="in">
                                      <p:cBhvr>
                                        <p:cTn dur="1000"/>
                                        <p:tgtEl>
                                          <p:spTgt spid="58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5" st="5"/>
                                            </p:txEl>
                                          </p:spTgt>
                                        </p:tgtEl>
                                        <p:attrNameLst>
                                          <p:attrName>style.visibility</p:attrName>
                                        </p:attrNameLst>
                                      </p:cBhvr>
                                      <p:to>
                                        <p:strVal val="visible"/>
                                      </p:to>
                                    </p:set>
                                    <p:animEffect filter="fade" transition="in">
                                      <p:cBhvr>
                                        <p:cTn dur="1000"/>
                                        <p:tgtEl>
                                          <p:spTgt spid="589">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3" name="Shape 593"/>
        <p:cNvGrpSpPr/>
        <p:nvPr/>
      </p:nvGrpSpPr>
      <p:grpSpPr>
        <a:xfrm>
          <a:off x="0" y="0"/>
          <a:ext cx="0" cy="0"/>
          <a:chOff x="0" y="0"/>
          <a:chExt cx="0" cy="0"/>
        </a:xfrm>
      </p:grpSpPr>
      <p:sp>
        <p:nvSpPr>
          <p:cNvPr id="594" name="Shape 59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Introducing AI Perception</a:t>
            </a:r>
          </a:p>
        </p:txBody>
      </p:sp>
      <p:sp>
        <p:nvSpPr>
          <p:cNvPr id="595" name="Shape 59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9" name="Shape 599"/>
        <p:cNvGrpSpPr/>
        <p:nvPr/>
      </p:nvGrpSpPr>
      <p:grpSpPr>
        <a:xfrm>
          <a:off x="0" y="0"/>
          <a:ext cx="0" cy="0"/>
          <a:chOff x="0" y="0"/>
          <a:chExt cx="0" cy="0"/>
        </a:xfrm>
      </p:grpSpPr>
      <p:sp>
        <p:nvSpPr>
          <p:cNvPr id="600" name="Shape 60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601" name="Shape 60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AI Perception, it’s newer than Pawn Sensing</a:t>
            </a:r>
          </a:p>
          <a:p>
            <a:pPr indent="-800100" lvl="0" marL="914400" rtl="0">
              <a:spcBef>
                <a:spcPts val="0"/>
              </a:spcBef>
              <a:spcAft>
                <a:spcPts val="0"/>
              </a:spcAft>
            </a:pPr>
            <a:r>
              <a:rPr lang="en-GB"/>
              <a:t>How to add AI Perception to your controller</a:t>
            </a:r>
          </a:p>
          <a:p>
            <a:pPr indent="-800100" lvl="0" marL="914400" rtl="0">
              <a:spcBef>
                <a:spcPts val="0"/>
              </a:spcBef>
              <a:spcAft>
                <a:spcPts val="0"/>
              </a:spcAft>
            </a:pPr>
            <a:r>
              <a:rPr lang="en-GB"/>
              <a:t>Use the apostrophe key ‘ to enable AI debug</a:t>
            </a:r>
          </a:p>
          <a:p>
            <a:pPr indent="-800100" lvl="0" marL="914400" rtl="0">
              <a:spcBef>
                <a:spcPts val="0"/>
              </a:spcBef>
            </a:pPr>
            <a:r>
              <a:rPr lang="en-GB"/>
              <a:t>Remember Shift + F1, F8, F11 etc.</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1">
                                            <p:txEl>
                                              <p:pRg end="0" st="0"/>
                                            </p:txEl>
                                          </p:spTgt>
                                        </p:tgtEl>
                                        <p:attrNameLst>
                                          <p:attrName>style.visibility</p:attrName>
                                        </p:attrNameLst>
                                      </p:cBhvr>
                                      <p:to>
                                        <p:strVal val="visible"/>
                                      </p:to>
                                    </p:set>
                                    <p:animEffect filter="fade" transition="in">
                                      <p:cBhvr>
                                        <p:cTn dur="1000"/>
                                        <p:tgtEl>
                                          <p:spTgt spid="6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1">
                                            <p:txEl>
                                              <p:pRg end="1" st="1"/>
                                            </p:txEl>
                                          </p:spTgt>
                                        </p:tgtEl>
                                        <p:attrNameLst>
                                          <p:attrName>style.visibility</p:attrName>
                                        </p:attrNameLst>
                                      </p:cBhvr>
                                      <p:to>
                                        <p:strVal val="visible"/>
                                      </p:to>
                                    </p:set>
                                    <p:animEffect filter="fade" transition="in">
                                      <p:cBhvr>
                                        <p:cTn dur="1000"/>
                                        <p:tgtEl>
                                          <p:spTgt spid="60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1">
                                            <p:txEl>
                                              <p:pRg end="2" st="2"/>
                                            </p:txEl>
                                          </p:spTgt>
                                        </p:tgtEl>
                                        <p:attrNameLst>
                                          <p:attrName>style.visibility</p:attrName>
                                        </p:attrNameLst>
                                      </p:cBhvr>
                                      <p:to>
                                        <p:strVal val="visible"/>
                                      </p:to>
                                    </p:set>
                                    <p:animEffect filter="fade" transition="in">
                                      <p:cBhvr>
                                        <p:cTn dur="1000"/>
                                        <p:tgtEl>
                                          <p:spTgt spid="60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1">
                                            <p:txEl>
                                              <p:pRg end="3" st="3"/>
                                            </p:txEl>
                                          </p:spTgt>
                                        </p:tgtEl>
                                        <p:attrNameLst>
                                          <p:attrName>style.visibility</p:attrName>
                                        </p:attrNameLst>
                                      </p:cBhvr>
                                      <p:to>
                                        <p:strVal val="visible"/>
                                      </p:to>
                                    </p:set>
                                    <p:animEffect filter="fade" transition="in">
                                      <p:cBhvr>
                                        <p:cTn dur="1000"/>
                                        <p:tgtEl>
                                          <p:spTgt spid="60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5" name="Shape 605"/>
        <p:cNvGrpSpPr/>
        <p:nvPr/>
      </p:nvGrpSpPr>
      <p:grpSpPr>
        <a:xfrm>
          <a:off x="0" y="0"/>
          <a:ext cx="0" cy="0"/>
          <a:chOff x="0" y="0"/>
          <a:chExt cx="0" cy="0"/>
        </a:xfrm>
      </p:grpSpPr>
      <p:sp>
        <p:nvSpPr>
          <p:cNvPr id="606" name="Shape 60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Tweak Your AI Perception Radius</a:t>
            </a:r>
          </a:p>
        </p:txBody>
      </p:sp>
      <p:sp>
        <p:nvSpPr>
          <p:cNvPr id="607" name="Shape 60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Practice visualising the AI</a:t>
            </a:r>
          </a:p>
          <a:p>
            <a:pPr indent="-800100" lvl="0" marL="914400" rtl="0">
              <a:spcBef>
                <a:spcPts val="0"/>
              </a:spcBef>
              <a:spcAft>
                <a:spcPts val="0"/>
              </a:spcAft>
            </a:pPr>
            <a:r>
              <a:rPr lang="en-GB"/>
              <a:t>Shift + F1 to get the mouse</a:t>
            </a:r>
          </a:p>
          <a:p>
            <a:pPr indent="-800100" lvl="0" marL="914400" rtl="0">
              <a:spcBef>
                <a:spcPts val="0"/>
              </a:spcBef>
              <a:spcAft>
                <a:spcPts val="0"/>
              </a:spcAft>
            </a:pPr>
            <a:r>
              <a:rPr lang="en-GB"/>
              <a:t>Use F11 for fullscreen</a:t>
            </a:r>
          </a:p>
          <a:p>
            <a:pPr indent="-800100" lvl="0" marL="914400" rtl="0">
              <a:spcBef>
                <a:spcPts val="0"/>
              </a:spcBef>
              <a:spcAft>
                <a:spcPts val="0"/>
              </a:spcAft>
            </a:pPr>
            <a:r>
              <a:rPr lang="en-GB"/>
              <a:t>Aim at AI with cross hair then...</a:t>
            </a:r>
          </a:p>
          <a:p>
            <a:pPr indent="-800100" lvl="0" marL="914400" rtl="0">
              <a:spcBef>
                <a:spcPts val="0"/>
              </a:spcBef>
            </a:pPr>
            <a:r>
              <a:rPr lang="en-GB"/>
              <a:t>...use apostrophe key ‘ for AI debug overlay.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0" st="0"/>
                                            </p:txEl>
                                          </p:spTgt>
                                        </p:tgtEl>
                                        <p:attrNameLst>
                                          <p:attrName>style.visibility</p:attrName>
                                        </p:attrNameLst>
                                      </p:cBhvr>
                                      <p:to>
                                        <p:strVal val="visible"/>
                                      </p:to>
                                    </p:set>
                                    <p:animEffect filter="fade" transition="in">
                                      <p:cBhvr>
                                        <p:cTn dur="1000"/>
                                        <p:tgtEl>
                                          <p:spTgt spid="60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1" st="1"/>
                                            </p:txEl>
                                          </p:spTgt>
                                        </p:tgtEl>
                                        <p:attrNameLst>
                                          <p:attrName>style.visibility</p:attrName>
                                        </p:attrNameLst>
                                      </p:cBhvr>
                                      <p:to>
                                        <p:strVal val="visible"/>
                                      </p:to>
                                    </p:set>
                                    <p:animEffect filter="fade" transition="in">
                                      <p:cBhvr>
                                        <p:cTn dur="1000"/>
                                        <p:tgtEl>
                                          <p:spTgt spid="60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2" st="2"/>
                                            </p:txEl>
                                          </p:spTgt>
                                        </p:tgtEl>
                                        <p:attrNameLst>
                                          <p:attrName>style.visibility</p:attrName>
                                        </p:attrNameLst>
                                      </p:cBhvr>
                                      <p:to>
                                        <p:strVal val="visible"/>
                                      </p:to>
                                    </p:set>
                                    <p:animEffect filter="fade" transition="in">
                                      <p:cBhvr>
                                        <p:cTn dur="1000"/>
                                        <p:tgtEl>
                                          <p:spTgt spid="60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3" st="3"/>
                                            </p:txEl>
                                          </p:spTgt>
                                        </p:tgtEl>
                                        <p:attrNameLst>
                                          <p:attrName>style.visibility</p:attrName>
                                        </p:attrNameLst>
                                      </p:cBhvr>
                                      <p:to>
                                        <p:strVal val="visible"/>
                                      </p:to>
                                    </p:set>
                                    <p:animEffect filter="fade" transition="in">
                                      <p:cBhvr>
                                        <p:cTn dur="1000"/>
                                        <p:tgtEl>
                                          <p:spTgt spid="60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4" st="4"/>
                                            </p:txEl>
                                          </p:spTgt>
                                        </p:tgtEl>
                                        <p:attrNameLst>
                                          <p:attrName>style.visibility</p:attrName>
                                        </p:attrNameLst>
                                      </p:cBhvr>
                                      <p:to>
                                        <p:strVal val="visible"/>
                                      </p:to>
                                    </p:set>
                                    <p:animEffect filter="fade" transition="in">
                                      <p:cBhvr>
                                        <p:cTn dur="1000"/>
                                        <p:tgtEl>
                                          <p:spTgt spid="60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1" name="Shape 611"/>
        <p:cNvGrpSpPr/>
        <p:nvPr/>
      </p:nvGrpSpPr>
      <p:grpSpPr>
        <a:xfrm>
          <a:off x="0" y="0"/>
          <a:ext cx="0" cy="0"/>
          <a:chOff x="0" y="0"/>
          <a:chExt cx="0" cy="0"/>
        </a:xfrm>
      </p:grpSpPr>
      <p:sp>
        <p:nvSpPr>
          <p:cNvPr id="612" name="Shape 61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solidFill>
                  <a:srgbClr val="FFFF00"/>
                </a:solidFill>
                <a:latin typeface="Consolas"/>
                <a:ea typeface="Consolas"/>
                <a:cs typeface="Consolas"/>
                <a:sym typeface="Consolas"/>
              </a:rPr>
              <a:t>OnTargetPerceptionUpdated </a:t>
            </a:r>
            <a:r>
              <a:rPr lang="en-GB"/>
              <a:t>Event</a:t>
            </a:r>
          </a:p>
        </p:txBody>
      </p:sp>
      <p:sp>
        <p:nvSpPr>
          <p:cNvPr id="613" name="Shape 61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7" name="Shape 617"/>
        <p:cNvGrpSpPr/>
        <p:nvPr/>
      </p:nvGrpSpPr>
      <p:grpSpPr>
        <a:xfrm>
          <a:off x="0" y="0"/>
          <a:ext cx="0" cy="0"/>
          <a:chOff x="0" y="0"/>
          <a:chExt cx="0" cy="0"/>
        </a:xfrm>
      </p:grpSpPr>
      <p:sp>
        <p:nvSpPr>
          <p:cNvPr id="618" name="Shape 61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619" name="Shape 61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the On Target Perception Updated event</a:t>
            </a:r>
          </a:p>
          <a:p>
            <a:pPr indent="-800100" lvl="0" marL="914400" rtl="0">
              <a:spcBef>
                <a:spcPts val="0"/>
              </a:spcBef>
              <a:spcAft>
                <a:spcPts val="0"/>
              </a:spcAft>
            </a:pPr>
            <a:r>
              <a:rPr lang="en-GB"/>
              <a:t>This reports the actor sensed</a:t>
            </a:r>
          </a:p>
          <a:p>
            <a:pPr indent="-800100" lvl="0" marL="914400" rtl="0">
              <a:spcBef>
                <a:spcPts val="0"/>
              </a:spcBef>
              <a:spcAft>
                <a:spcPts val="0"/>
              </a:spcAft>
            </a:pPr>
            <a:r>
              <a:rPr lang="en-GB"/>
              <a:t>And the class of the sense (e.g. sight, hearing)</a:t>
            </a:r>
          </a:p>
          <a:p>
            <a:pPr indent="-800100" lvl="0" marL="914400" rtl="0">
              <a:spcBef>
                <a:spcPts val="0"/>
              </a:spcBef>
            </a:pPr>
            <a:r>
              <a:rPr lang="en-GB"/>
              <a:t>How to setup perception events.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0" st="0"/>
                                            </p:txEl>
                                          </p:spTgt>
                                        </p:tgtEl>
                                        <p:attrNameLst>
                                          <p:attrName>style.visibility</p:attrName>
                                        </p:attrNameLst>
                                      </p:cBhvr>
                                      <p:to>
                                        <p:strVal val="visible"/>
                                      </p:to>
                                    </p:set>
                                    <p:animEffect filter="fade" transition="in">
                                      <p:cBhvr>
                                        <p:cTn dur="1000"/>
                                        <p:tgtEl>
                                          <p:spTgt spid="6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1" st="1"/>
                                            </p:txEl>
                                          </p:spTgt>
                                        </p:tgtEl>
                                        <p:attrNameLst>
                                          <p:attrName>style.visibility</p:attrName>
                                        </p:attrNameLst>
                                      </p:cBhvr>
                                      <p:to>
                                        <p:strVal val="visible"/>
                                      </p:to>
                                    </p:set>
                                    <p:animEffect filter="fade" transition="in">
                                      <p:cBhvr>
                                        <p:cTn dur="1000"/>
                                        <p:tgtEl>
                                          <p:spTgt spid="6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2" st="2"/>
                                            </p:txEl>
                                          </p:spTgt>
                                        </p:tgtEl>
                                        <p:attrNameLst>
                                          <p:attrName>style.visibility</p:attrName>
                                        </p:attrNameLst>
                                      </p:cBhvr>
                                      <p:to>
                                        <p:strVal val="visible"/>
                                      </p:to>
                                    </p:set>
                                    <p:animEffect filter="fade" transition="in">
                                      <p:cBhvr>
                                        <p:cTn dur="1000"/>
                                        <p:tgtEl>
                                          <p:spTgt spid="6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3" st="3"/>
                                            </p:txEl>
                                          </p:spTgt>
                                        </p:tgtEl>
                                        <p:attrNameLst>
                                          <p:attrName>style.visibility</p:attrName>
                                        </p:attrNameLst>
                                      </p:cBhvr>
                                      <p:to>
                                        <p:strVal val="visible"/>
                                      </p:to>
                                    </p:set>
                                    <p:animEffect filter="fade" transition="in">
                                      <p:cBhvr>
                                        <p:cTn dur="1000"/>
                                        <p:tgtEl>
                                          <p:spTgt spid="61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3" name="Shape 623"/>
        <p:cNvGrpSpPr/>
        <p:nvPr/>
      </p:nvGrpSpPr>
      <p:grpSpPr>
        <a:xfrm>
          <a:off x="0" y="0"/>
          <a:ext cx="0" cy="0"/>
          <a:chOff x="0" y="0"/>
          <a:chExt cx="0" cy="0"/>
        </a:xfrm>
      </p:grpSpPr>
      <p:sp>
        <p:nvSpPr>
          <p:cNvPr id="624" name="Shape 62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Report Perception Events</a:t>
            </a:r>
          </a:p>
        </p:txBody>
      </p:sp>
      <p:sp>
        <p:nvSpPr>
          <p:cNvPr id="625" name="Shape 62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Wire the required blueprint</a:t>
            </a:r>
          </a:p>
          <a:p>
            <a:pPr indent="-800100" lvl="0" marL="914400" rtl="0">
              <a:spcBef>
                <a:spcPts val="0"/>
              </a:spcBef>
              <a:spcAft>
                <a:spcPts val="0"/>
              </a:spcAft>
            </a:pPr>
            <a:r>
              <a:rPr lang="en-GB"/>
              <a:t>Report in format “guard x &lt;perception class&gt; y”</a:t>
            </a:r>
          </a:p>
          <a:p>
            <a:pPr indent="-800100" lvl="0" marL="914400" rtl="0">
              <a:spcBef>
                <a:spcPts val="0"/>
              </a:spcBef>
            </a:pPr>
            <a:r>
              <a:rPr lang="en-GB"/>
              <a:t>Crtl key makes hand icon, allows node dragging.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5">
                                            <p:txEl>
                                              <p:pRg end="0" st="0"/>
                                            </p:txEl>
                                          </p:spTgt>
                                        </p:tgtEl>
                                        <p:attrNameLst>
                                          <p:attrName>style.visibility</p:attrName>
                                        </p:attrNameLst>
                                      </p:cBhvr>
                                      <p:to>
                                        <p:strVal val="visible"/>
                                      </p:to>
                                    </p:set>
                                    <p:animEffect filter="fade" transition="in">
                                      <p:cBhvr>
                                        <p:cTn dur="1000"/>
                                        <p:tgtEl>
                                          <p:spTgt spid="62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5">
                                            <p:txEl>
                                              <p:pRg end="1" st="1"/>
                                            </p:txEl>
                                          </p:spTgt>
                                        </p:tgtEl>
                                        <p:attrNameLst>
                                          <p:attrName>style.visibility</p:attrName>
                                        </p:attrNameLst>
                                      </p:cBhvr>
                                      <p:to>
                                        <p:strVal val="visible"/>
                                      </p:to>
                                    </p:set>
                                    <p:animEffect filter="fade" transition="in">
                                      <p:cBhvr>
                                        <p:cTn dur="1000"/>
                                        <p:tgtEl>
                                          <p:spTgt spid="62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5">
                                            <p:txEl>
                                              <p:pRg end="2" st="2"/>
                                            </p:txEl>
                                          </p:spTgt>
                                        </p:tgtEl>
                                        <p:attrNameLst>
                                          <p:attrName>style.visibility</p:attrName>
                                        </p:attrNameLst>
                                      </p:cBhvr>
                                      <p:to>
                                        <p:strVal val="visible"/>
                                      </p:to>
                                    </p:set>
                                    <p:animEffect filter="fade" transition="in">
                                      <p:cBhvr>
                                        <p:cTn dur="1000"/>
                                        <p:tgtEl>
                                          <p:spTgt spid="62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Shape 12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Requirements</a:t>
            </a:r>
          </a:p>
        </p:txBody>
      </p:sp>
      <p:sp>
        <p:nvSpPr>
          <p:cNvPr id="122" name="Shape 12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Testing ground landscape(s)</a:t>
            </a:r>
          </a:p>
          <a:p>
            <a:pPr indent="-800100" lvl="0" marL="914400" rtl="0">
              <a:spcBef>
                <a:spcPts val="0"/>
              </a:spcBef>
              <a:spcAft>
                <a:spcPts val="0"/>
              </a:spcAft>
            </a:pPr>
            <a:r>
              <a:rPr lang="en-GB"/>
              <a:t>Unreal starter content + landscape tools</a:t>
            </a:r>
          </a:p>
          <a:p>
            <a:pPr indent="-800100" lvl="0" marL="914400" rtl="0">
              <a:spcBef>
                <a:spcPts val="0"/>
              </a:spcBef>
              <a:spcAft>
                <a:spcPts val="0"/>
              </a:spcAft>
            </a:pPr>
            <a:r>
              <a:rPr lang="en-GB"/>
              <a:t>2 guns, and two ammo box types</a:t>
            </a:r>
          </a:p>
          <a:p>
            <a:pPr indent="-800100" lvl="0" marL="914400" rtl="0">
              <a:spcBef>
                <a:spcPts val="0"/>
              </a:spcBef>
              <a:spcAft>
                <a:spcPts val="0"/>
              </a:spcAft>
            </a:pPr>
            <a:r>
              <a:rPr lang="en-GB"/>
              <a:t>A rigged humanoid character we can modify</a:t>
            </a:r>
          </a:p>
          <a:p>
            <a:pPr indent="-800100" lvl="0" marL="914400" rtl="0">
              <a:spcBef>
                <a:spcPts val="0"/>
              </a:spcBef>
              <a:spcAft>
                <a:spcPts val="0"/>
              </a:spcAft>
            </a:pPr>
            <a:r>
              <a:rPr lang="en-GB"/>
              <a:t>Various SFX, samples from Gamemaster Audio</a:t>
            </a:r>
          </a:p>
          <a:p>
            <a:pPr indent="-800100" lvl="0" marL="914400" rtl="0">
              <a:spcBef>
                <a:spcPts val="0"/>
              </a:spcBef>
            </a:pPr>
            <a:r>
              <a:rPr lang="en-GB"/>
              <a:t>Other stuff I haven't thought of yet!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0" st="0"/>
                                            </p:txEl>
                                          </p:spTgt>
                                        </p:tgtEl>
                                        <p:attrNameLst>
                                          <p:attrName>style.visibility</p:attrName>
                                        </p:attrNameLst>
                                      </p:cBhvr>
                                      <p:to>
                                        <p:strVal val="visible"/>
                                      </p:to>
                                    </p:set>
                                    <p:animEffect filter="fade" transition="in">
                                      <p:cBhvr>
                                        <p:cTn dur="1000"/>
                                        <p:tgtEl>
                                          <p:spTgt spid="12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1" st="1"/>
                                            </p:txEl>
                                          </p:spTgt>
                                        </p:tgtEl>
                                        <p:attrNameLst>
                                          <p:attrName>style.visibility</p:attrName>
                                        </p:attrNameLst>
                                      </p:cBhvr>
                                      <p:to>
                                        <p:strVal val="visible"/>
                                      </p:to>
                                    </p:set>
                                    <p:animEffect filter="fade" transition="in">
                                      <p:cBhvr>
                                        <p:cTn dur="1000"/>
                                        <p:tgtEl>
                                          <p:spTgt spid="12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2" st="2"/>
                                            </p:txEl>
                                          </p:spTgt>
                                        </p:tgtEl>
                                        <p:attrNameLst>
                                          <p:attrName>style.visibility</p:attrName>
                                        </p:attrNameLst>
                                      </p:cBhvr>
                                      <p:to>
                                        <p:strVal val="visible"/>
                                      </p:to>
                                    </p:set>
                                    <p:animEffect filter="fade" transition="in">
                                      <p:cBhvr>
                                        <p:cTn dur="1000"/>
                                        <p:tgtEl>
                                          <p:spTgt spid="12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3" st="3"/>
                                            </p:txEl>
                                          </p:spTgt>
                                        </p:tgtEl>
                                        <p:attrNameLst>
                                          <p:attrName>style.visibility</p:attrName>
                                        </p:attrNameLst>
                                      </p:cBhvr>
                                      <p:to>
                                        <p:strVal val="visible"/>
                                      </p:to>
                                    </p:set>
                                    <p:animEffect filter="fade" transition="in">
                                      <p:cBhvr>
                                        <p:cTn dur="1000"/>
                                        <p:tgtEl>
                                          <p:spTgt spid="12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4" st="4"/>
                                            </p:txEl>
                                          </p:spTgt>
                                        </p:tgtEl>
                                        <p:attrNameLst>
                                          <p:attrName>style.visibility</p:attrName>
                                        </p:attrNameLst>
                                      </p:cBhvr>
                                      <p:to>
                                        <p:strVal val="visible"/>
                                      </p:to>
                                    </p:set>
                                    <p:animEffect filter="fade" transition="in">
                                      <p:cBhvr>
                                        <p:cTn dur="1000"/>
                                        <p:tgtEl>
                                          <p:spTgt spid="12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5" st="5"/>
                                            </p:txEl>
                                          </p:spTgt>
                                        </p:tgtEl>
                                        <p:attrNameLst>
                                          <p:attrName>style.visibility</p:attrName>
                                        </p:attrNameLst>
                                      </p:cBhvr>
                                      <p:to>
                                        <p:strVal val="visible"/>
                                      </p:to>
                                    </p:set>
                                    <p:animEffect filter="fade" transition="in">
                                      <p:cBhvr>
                                        <p:cTn dur="1000"/>
                                        <p:tgtEl>
                                          <p:spTgt spid="12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9" name="Shape 629"/>
        <p:cNvGrpSpPr/>
        <p:nvPr/>
      </p:nvGrpSpPr>
      <p:grpSpPr>
        <a:xfrm>
          <a:off x="0" y="0"/>
          <a:ext cx="0" cy="0"/>
          <a:chOff x="0" y="0"/>
          <a:chExt cx="0" cy="0"/>
        </a:xfrm>
      </p:grpSpPr>
      <p:sp>
        <p:nvSpPr>
          <p:cNvPr id="630" name="Shape 63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AI Hearing Perception in Unreal</a:t>
            </a:r>
          </a:p>
        </p:txBody>
      </p:sp>
      <p:sp>
        <p:nvSpPr>
          <p:cNvPr id="631" name="Shape 63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5" name="Shape 635"/>
        <p:cNvGrpSpPr/>
        <p:nvPr/>
      </p:nvGrpSpPr>
      <p:grpSpPr>
        <a:xfrm>
          <a:off x="0" y="0"/>
          <a:ext cx="0" cy="0"/>
          <a:chOff x="0" y="0"/>
          <a:chExt cx="0" cy="0"/>
        </a:xfrm>
      </p:grpSpPr>
      <p:sp>
        <p:nvSpPr>
          <p:cNvPr id="636" name="Shape 63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637" name="Shape 63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Hearing is a sense that compliments sight</a:t>
            </a:r>
          </a:p>
          <a:p>
            <a:pPr indent="-800100" lvl="0" marL="914400" rtl="0">
              <a:spcBef>
                <a:spcPts val="0"/>
              </a:spcBef>
              <a:spcAft>
                <a:spcPts val="0"/>
              </a:spcAft>
            </a:pPr>
            <a:r>
              <a:rPr lang="en-GB"/>
              <a:t>How to set up AI Perception hearing sense</a:t>
            </a:r>
          </a:p>
          <a:p>
            <a:pPr indent="-800100" lvl="0" marL="914400" rtl="0">
              <a:spcBef>
                <a:spcPts val="0"/>
              </a:spcBef>
              <a:spcAft>
                <a:spcPts val="0"/>
              </a:spcAft>
            </a:pPr>
            <a:r>
              <a:rPr lang="en-GB"/>
              <a:t>How to get hearing </a:t>
            </a:r>
            <a:r>
              <a:rPr lang="en-GB"/>
              <a:t>perception to trigger</a:t>
            </a:r>
          </a:p>
          <a:p>
            <a:pPr indent="-800100" lvl="0" marL="914400" rtl="0">
              <a:spcBef>
                <a:spcPts val="0"/>
              </a:spcBef>
            </a:pPr>
            <a:r>
              <a:rPr lang="en-GB"/>
              <a:t>Making your actor create a noise.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xEl>
                                              <p:pRg end="0" st="0"/>
                                            </p:txEl>
                                          </p:spTgt>
                                        </p:tgtEl>
                                        <p:attrNameLst>
                                          <p:attrName>style.visibility</p:attrName>
                                        </p:attrNameLst>
                                      </p:cBhvr>
                                      <p:to>
                                        <p:strVal val="visible"/>
                                      </p:to>
                                    </p:set>
                                    <p:animEffect filter="fade" transition="in">
                                      <p:cBhvr>
                                        <p:cTn dur="1000"/>
                                        <p:tgtEl>
                                          <p:spTgt spid="6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xEl>
                                              <p:pRg end="1" st="1"/>
                                            </p:txEl>
                                          </p:spTgt>
                                        </p:tgtEl>
                                        <p:attrNameLst>
                                          <p:attrName>style.visibility</p:attrName>
                                        </p:attrNameLst>
                                      </p:cBhvr>
                                      <p:to>
                                        <p:strVal val="visible"/>
                                      </p:to>
                                    </p:set>
                                    <p:animEffect filter="fade" transition="in">
                                      <p:cBhvr>
                                        <p:cTn dur="1000"/>
                                        <p:tgtEl>
                                          <p:spTgt spid="6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xEl>
                                              <p:pRg end="2" st="2"/>
                                            </p:txEl>
                                          </p:spTgt>
                                        </p:tgtEl>
                                        <p:attrNameLst>
                                          <p:attrName>style.visibility</p:attrName>
                                        </p:attrNameLst>
                                      </p:cBhvr>
                                      <p:to>
                                        <p:strVal val="visible"/>
                                      </p:to>
                                    </p:set>
                                    <p:animEffect filter="fade" transition="in">
                                      <p:cBhvr>
                                        <p:cTn dur="1000"/>
                                        <p:tgtEl>
                                          <p:spTgt spid="63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xEl>
                                              <p:pRg end="3" st="3"/>
                                            </p:txEl>
                                          </p:spTgt>
                                        </p:tgtEl>
                                        <p:attrNameLst>
                                          <p:attrName>style.visibility</p:attrName>
                                        </p:attrNameLst>
                                      </p:cBhvr>
                                      <p:to>
                                        <p:strVal val="visible"/>
                                      </p:to>
                                    </p:set>
                                    <p:animEffect filter="fade" transition="in">
                                      <p:cBhvr>
                                        <p:cTn dur="1000"/>
                                        <p:tgtEl>
                                          <p:spTgt spid="63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1" name="Shape 641"/>
        <p:cNvGrpSpPr/>
        <p:nvPr/>
      </p:nvGrpSpPr>
      <p:grpSpPr>
        <a:xfrm>
          <a:off x="0" y="0"/>
          <a:ext cx="0" cy="0"/>
          <a:chOff x="0" y="0"/>
          <a:chExt cx="0" cy="0"/>
        </a:xfrm>
      </p:grpSpPr>
      <p:sp>
        <p:nvSpPr>
          <p:cNvPr id="642" name="Shape 64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Setup a Hearing Sense</a:t>
            </a:r>
          </a:p>
        </p:txBody>
      </p:sp>
      <p:sp>
        <p:nvSpPr>
          <p:cNvPr id="643" name="Shape 64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a 2nd sense to the AI controller</a:t>
            </a:r>
          </a:p>
          <a:p>
            <a:pPr indent="-800100" lvl="0" marL="914400" rtl="0">
              <a:spcBef>
                <a:spcPts val="0"/>
              </a:spcBef>
              <a:spcAft>
                <a:spcPts val="0"/>
              </a:spcAft>
            </a:pPr>
            <a:r>
              <a:rPr lang="en-GB"/>
              <a:t>Make this of type hearing</a:t>
            </a:r>
          </a:p>
          <a:p>
            <a:pPr indent="-800100" lvl="0" marL="914400" rtl="0">
              <a:spcBef>
                <a:spcPts val="0"/>
              </a:spcBef>
            </a:pPr>
            <a:r>
              <a:rPr lang="en-GB"/>
              <a:t>Bonus: report hearing events*</a:t>
            </a:r>
          </a:p>
          <a:p>
            <a:pPr lvl="0" rtl="0">
              <a:spcBef>
                <a:spcPts val="0"/>
              </a:spcBef>
              <a:buNone/>
            </a:pPr>
            <a:r>
              <a:rPr i="1" lang="en-GB"/>
              <a:t>*may require a web search, good practice.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3">
                                            <p:txEl>
                                              <p:pRg end="0" st="0"/>
                                            </p:txEl>
                                          </p:spTgt>
                                        </p:tgtEl>
                                        <p:attrNameLst>
                                          <p:attrName>style.visibility</p:attrName>
                                        </p:attrNameLst>
                                      </p:cBhvr>
                                      <p:to>
                                        <p:strVal val="visible"/>
                                      </p:to>
                                    </p:set>
                                    <p:animEffect filter="fade" transition="in">
                                      <p:cBhvr>
                                        <p:cTn dur="1000"/>
                                        <p:tgtEl>
                                          <p:spTgt spid="64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3">
                                            <p:txEl>
                                              <p:pRg end="1" st="1"/>
                                            </p:txEl>
                                          </p:spTgt>
                                        </p:tgtEl>
                                        <p:attrNameLst>
                                          <p:attrName>style.visibility</p:attrName>
                                        </p:attrNameLst>
                                      </p:cBhvr>
                                      <p:to>
                                        <p:strVal val="visible"/>
                                      </p:to>
                                    </p:set>
                                    <p:animEffect filter="fade" transition="in">
                                      <p:cBhvr>
                                        <p:cTn dur="1000"/>
                                        <p:tgtEl>
                                          <p:spTgt spid="64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3">
                                            <p:txEl>
                                              <p:pRg end="2" st="2"/>
                                            </p:txEl>
                                          </p:spTgt>
                                        </p:tgtEl>
                                        <p:attrNameLst>
                                          <p:attrName>style.visibility</p:attrName>
                                        </p:attrNameLst>
                                      </p:cBhvr>
                                      <p:to>
                                        <p:strVal val="visible"/>
                                      </p:to>
                                    </p:set>
                                    <p:animEffect filter="fade" transition="in">
                                      <p:cBhvr>
                                        <p:cTn dur="1000"/>
                                        <p:tgtEl>
                                          <p:spTgt spid="64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3">
                                            <p:txEl>
                                              <p:pRg end="3" st="3"/>
                                            </p:txEl>
                                          </p:spTgt>
                                        </p:tgtEl>
                                        <p:attrNameLst>
                                          <p:attrName>style.visibility</p:attrName>
                                        </p:attrNameLst>
                                      </p:cBhvr>
                                      <p:to>
                                        <p:strVal val="visible"/>
                                      </p:to>
                                    </p:set>
                                    <p:animEffect filter="fade" transition="in">
                                      <p:cBhvr>
                                        <p:cTn dur="1000"/>
                                        <p:tgtEl>
                                          <p:spTgt spid="64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7" name="Shape 647"/>
        <p:cNvGrpSpPr/>
        <p:nvPr/>
      </p:nvGrpSpPr>
      <p:grpSpPr>
        <a:xfrm>
          <a:off x="0" y="0"/>
          <a:ext cx="0" cy="0"/>
          <a:chOff x="0" y="0"/>
          <a:chExt cx="0" cy="0"/>
        </a:xfrm>
      </p:grpSpPr>
      <p:sp>
        <p:nvSpPr>
          <p:cNvPr id="648" name="Shape 64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The Animation Starter Pack</a:t>
            </a:r>
          </a:p>
        </p:txBody>
      </p:sp>
      <p:sp>
        <p:nvSpPr>
          <p:cNvPr id="649" name="Shape 64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3" name="Shape 653"/>
        <p:cNvGrpSpPr/>
        <p:nvPr/>
      </p:nvGrpSpPr>
      <p:grpSpPr>
        <a:xfrm>
          <a:off x="0" y="0"/>
          <a:ext cx="0" cy="0"/>
          <a:chOff x="0" y="0"/>
          <a:chExt cx="0" cy="0"/>
        </a:xfrm>
      </p:grpSpPr>
      <p:sp>
        <p:nvSpPr>
          <p:cNvPr id="654" name="Shape 65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655" name="Shape 65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skeleton comprises the bones</a:t>
            </a:r>
          </a:p>
          <a:p>
            <a:pPr indent="-800100" lvl="0" marL="914400" rtl="0">
              <a:spcBef>
                <a:spcPts val="0"/>
              </a:spcBef>
              <a:spcAft>
                <a:spcPts val="0"/>
              </a:spcAft>
            </a:pPr>
            <a:r>
              <a:rPr lang="en-GB"/>
              <a:t>Over the skeleton lays a skeletal mesh</a:t>
            </a:r>
          </a:p>
          <a:p>
            <a:pPr indent="-800100" lvl="0" marL="914400" rtl="0">
              <a:spcBef>
                <a:spcPts val="0"/>
              </a:spcBef>
              <a:spcAft>
                <a:spcPts val="0"/>
              </a:spcAft>
            </a:pPr>
            <a:r>
              <a:rPr lang="en-GB"/>
              <a:t>Each vertex of the mesh connects to bone(s)</a:t>
            </a:r>
          </a:p>
          <a:p>
            <a:pPr indent="-800100" lvl="0" marL="914400" rtl="0">
              <a:spcBef>
                <a:spcPts val="0"/>
              </a:spcBef>
              <a:spcAft>
                <a:spcPts val="0"/>
              </a:spcAft>
            </a:pPr>
            <a:r>
              <a:rPr lang="en-GB"/>
              <a:t>The animation tells the bones how to move</a:t>
            </a:r>
          </a:p>
          <a:p>
            <a:pPr indent="-800100" lvl="0" marL="914400" rtl="0">
              <a:spcBef>
                <a:spcPts val="0"/>
              </a:spcBef>
              <a:spcAft>
                <a:spcPts val="0"/>
              </a:spcAft>
            </a:pPr>
            <a:r>
              <a:rPr lang="en-GB"/>
              <a:t>The bones tell the mesh how to move</a:t>
            </a:r>
          </a:p>
          <a:p>
            <a:pPr indent="-800100" lvl="0" marL="914400" rtl="0">
              <a:spcBef>
                <a:spcPts val="0"/>
              </a:spcBef>
            </a:pPr>
            <a:r>
              <a:rPr lang="en-GB"/>
              <a:t>The Animation BP controls the animations.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0" st="0"/>
                                            </p:txEl>
                                          </p:spTgt>
                                        </p:tgtEl>
                                        <p:attrNameLst>
                                          <p:attrName>style.visibility</p:attrName>
                                        </p:attrNameLst>
                                      </p:cBhvr>
                                      <p:to>
                                        <p:strVal val="visible"/>
                                      </p:to>
                                    </p:set>
                                    <p:animEffect filter="fade" transition="in">
                                      <p:cBhvr>
                                        <p:cTn dur="1000"/>
                                        <p:tgtEl>
                                          <p:spTgt spid="6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1" st="1"/>
                                            </p:txEl>
                                          </p:spTgt>
                                        </p:tgtEl>
                                        <p:attrNameLst>
                                          <p:attrName>style.visibility</p:attrName>
                                        </p:attrNameLst>
                                      </p:cBhvr>
                                      <p:to>
                                        <p:strVal val="visible"/>
                                      </p:to>
                                    </p:set>
                                    <p:animEffect filter="fade" transition="in">
                                      <p:cBhvr>
                                        <p:cTn dur="1000"/>
                                        <p:tgtEl>
                                          <p:spTgt spid="6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2" st="2"/>
                                            </p:txEl>
                                          </p:spTgt>
                                        </p:tgtEl>
                                        <p:attrNameLst>
                                          <p:attrName>style.visibility</p:attrName>
                                        </p:attrNameLst>
                                      </p:cBhvr>
                                      <p:to>
                                        <p:strVal val="visible"/>
                                      </p:to>
                                    </p:set>
                                    <p:animEffect filter="fade" transition="in">
                                      <p:cBhvr>
                                        <p:cTn dur="1000"/>
                                        <p:tgtEl>
                                          <p:spTgt spid="65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3" st="3"/>
                                            </p:txEl>
                                          </p:spTgt>
                                        </p:tgtEl>
                                        <p:attrNameLst>
                                          <p:attrName>style.visibility</p:attrName>
                                        </p:attrNameLst>
                                      </p:cBhvr>
                                      <p:to>
                                        <p:strVal val="visible"/>
                                      </p:to>
                                    </p:set>
                                    <p:animEffect filter="fade" transition="in">
                                      <p:cBhvr>
                                        <p:cTn dur="1000"/>
                                        <p:tgtEl>
                                          <p:spTgt spid="65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4" st="4"/>
                                            </p:txEl>
                                          </p:spTgt>
                                        </p:tgtEl>
                                        <p:attrNameLst>
                                          <p:attrName>style.visibility</p:attrName>
                                        </p:attrNameLst>
                                      </p:cBhvr>
                                      <p:to>
                                        <p:strVal val="visible"/>
                                      </p:to>
                                    </p:set>
                                    <p:animEffect filter="fade" transition="in">
                                      <p:cBhvr>
                                        <p:cTn dur="1000"/>
                                        <p:tgtEl>
                                          <p:spTgt spid="65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5" st="5"/>
                                            </p:txEl>
                                          </p:spTgt>
                                        </p:tgtEl>
                                        <p:attrNameLst>
                                          <p:attrName>style.visibility</p:attrName>
                                        </p:attrNameLst>
                                      </p:cBhvr>
                                      <p:to>
                                        <p:strVal val="visible"/>
                                      </p:to>
                                    </p:set>
                                    <p:animEffect filter="fade" transition="in">
                                      <p:cBhvr>
                                        <p:cTn dur="1000"/>
                                        <p:tgtEl>
                                          <p:spTgt spid="655">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9" name="Shape 659"/>
        <p:cNvGrpSpPr/>
        <p:nvPr/>
      </p:nvGrpSpPr>
      <p:grpSpPr>
        <a:xfrm>
          <a:off x="0" y="0"/>
          <a:ext cx="0" cy="0"/>
          <a:chOff x="0" y="0"/>
          <a:chExt cx="0" cy="0"/>
        </a:xfrm>
      </p:grpSpPr>
      <p:sp>
        <p:nvSpPr>
          <p:cNvPr id="660" name="Shape 66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Animation Sequence in Context</a:t>
            </a:r>
          </a:p>
        </p:txBody>
      </p:sp>
      <p:cxnSp>
        <p:nvCxnSpPr>
          <p:cNvPr id="661" name="Shape 661"/>
          <p:cNvCxnSpPr/>
          <p:nvPr/>
        </p:nvCxnSpPr>
        <p:spPr>
          <a:xfrm>
            <a:off x="5938800" y="2868500"/>
            <a:ext cx="0" cy="6132600"/>
          </a:xfrm>
          <a:prstGeom prst="straightConnector1">
            <a:avLst/>
          </a:prstGeom>
          <a:noFill/>
          <a:ln cap="flat" cmpd="sng" w="19050">
            <a:solidFill>
              <a:srgbClr val="38761D"/>
            </a:solidFill>
            <a:prstDash val="solid"/>
            <a:round/>
            <a:headEnd len="lg" w="lg" type="none"/>
            <a:tailEnd len="lg" w="lg" type="none"/>
          </a:ln>
        </p:spPr>
      </p:cxnSp>
      <p:cxnSp>
        <p:nvCxnSpPr>
          <p:cNvPr id="662" name="Shape 662"/>
          <p:cNvCxnSpPr/>
          <p:nvPr/>
        </p:nvCxnSpPr>
        <p:spPr>
          <a:xfrm>
            <a:off x="10039750" y="2868500"/>
            <a:ext cx="0" cy="6132600"/>
          </a:xfrm>
          <a:prstGeom prst="straightConnector1">
            <a:avLst/>
          </a:prstGeom>
          <a:noFill/>
          <a:ln cap="flat" cmpd="sng" w="19050">
            <a:solidFill>
              <a:srgbClr val="38761D"/>
            </a:solidFill>
            <a:prstDash val="solid"/>
            <a:round/>
            <a:headEnd len="lg" w="lg" type="none"/>
            <a:tailEnd len="lg" w="lg" type="none"/>
          </a:ln>
        </p:spPr>
      </p:cxnSp>
      <p:cxnSp>
        <p:nvCxnSpPr>
          <p:cNvPr id="663" name="Shape 663"/>
          <p:cNvCxnSpPr/>
          <p:nvPr/>
        </p:nvCxnSpPr>
        <p:spPr>
          <a:xfrm>
            <a:off x="1319450" y="3839150"/>
            <a:ext cx="12846600" cy="4800"/>
          </a:xfrm>
          <a:prstGeom prst="straightConnector1">
            <a:avLst/>
          </a:prstGeom>
          <a:noFill/>
          <a:ln cap="flat" cmpd="sng" w="19050">
            <a:solidFill>
              <a:srgbClr val="38761D"/>
            </a:solidFill>
            <a:prstDash val="solid"/>
            <a:round/>
            <a:headEnd len="lg" w="lg" type="none"/>
            <a:tailEnd len="lg" w="lg" type="none"/>
          </a:ln>
        </p:spPr>
      </p:cxnSp>
      <p:sp>
        <p:nvSpPr>
          <p:cNvPr id="664" name="Shape 664"/>
          <p:cNvSpPr txBox="1"/>
          <p:nvPr/>
        </p:nvSpPr>
        <p:spPr>
          <a:xfrm>
            <a:off x="6950675" y="2962575"/>
            <a:ext cx="2077200" cy="642600"/>
          </a:xfrm>
          <a:prstGeom prst="rect">
            <a:avLst/>
          </a:prstGeom>
          <a:noFill/>
          <a:ln>
            <a:noFill/>
          </a:ln>
        </p:spPr>
        <p:txBody>
          <a:bodyPr anchorCtr="0" anchor="ctr" bIns="182850" lIns="182850" rIns="182850" wrap="square" tIns="182850">
            <a:noAutofit/>
          </a:bodyPr>
          <a:lstStyle/>
          <a:p>
            <a:pPr lvl="0">
              <a:spcBef>
                <a:spcPts val="0"/>
              </a:spcBef>
              <a:buNone/>
            </a:pPr>
            <a:r>
              <a:rPr b="1" lang="en-GB" sz="2800">
                <a:solidFill>
                  <a:srgbClr val="F3F3F3"/>
                </a:solidFill>
              </a:rPr>
              <a:t>Character</a:t>
            </a:r>
          </a:p>
        </p:txBody>
      </p:sp>
      <p:sp>
        <p:nvSpPr>
          <p:cNvPr id="665" name="Shape 665"/>
          <p:cNvSpPr txBox="1"/>
          <p:nvPr/>
        </p:nvSpPr>
        <p:spPr>
          <a:xfrm>
            <a:off x="2356200" y="2962575"/>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b="1" lang="en-GB" sz="2800">
                <a:solidFill>
                  <a:srgbClr val="F3F3F3"/>
                </a:solidFill>
              </a:rPr>
              <a:t>AI Controller</a:t>
            </a:r>
          </a:p>
        </p:txBody>
      </p:sp>
      <p:sp>
        <p:nvSpPr>
          <p:cNvPr id="666" name="Shape 666"/>
          <p:cNvSpPr txBox="1"/>
          <p:nvPr/>
        </p:nvSpPr>
        <p:spPr>
          <a:xfrm>
            <a:off x="10682600" y="2962600"/>
            <a:ext cx="2811000" cy="642600"/>
          </a:xfrm>
          <a:prstGeom prst="rect">
            <a:avLst/>
          </a:prstGeom>
          <a:noFill/>
          <a:ln>
            <a:noFill/>
          </a:ln>
        </p:spPr>
        <p:txBody>
          <a:bodyPr anchorCtr="0" anchor="ctr" bIns="182850" lIns="182850" rIns="182850" wrap="square" tIns="182850">
            <a:noAutofit/>
          </a:bodyPr>
          <a:lstStyle/>
          <a:p>
            <a:pPr lvl="0" rtl="0">
              <a:spcBef>
                <a:spcPts val="0"/>
              </a:spcBef>
              <a:buNone/>
            </a:pPr>
            <a:r>
              <a:rPr b="1" lang="en-GB" sz="2800">
                <a:solidFill>
                  <a:srgbClr val="F3F3F3"/>
                </a:solidFill>
              </a:rPr>
              <a:t>Animation BP</a:t>
            </a:r>
          </a:p>
        </p:txBody>
      </p:sp>
      <p:sp>
        <p:nvSpPr>
          <p:cNvPr id="667" name="Shape 667"/>
          <p:cNvSpPr txBox="1"/>
          <p:nvPr/>
        </p:nvSpPr>
        <p:spPr>
          <a:xfrm>
            <a:off x="1772450" y="4187800"/>
            <a:ext cx="28686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Behaviour Tree</a:t>
            </a:r>
          </a:p>
        </p:txBody>
      </p:sp>
      <p:sp>
        <p:nvSpPr>
          <p:cNvPr id="668" name="Shape 668"/>
          <p:cNvSpPr txBox="1"/>
          <p:nvPr/>
        </p:nvSpPr>
        <p:spPr>
          <a:xfrm>
            <a:off x="6705589" y="4153750"/>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Patrol Route</a:t>
            </a:r>
          </a:p>
        </p:txBody>
      </p:sp>
      <p:sp>
        <p:nvSpPr>
          <p:cNvPr id="669" name="Shape 669"/>
          <p:cNvSpPr txBox="1"/>
          <p:nvPr/>
        </p:nvSpPr>
        <p:spPr>
          <a:xfrm>
            <a:off x="6705552" y="5613500"/>
            <a:ext cx="20772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Movement</a:t>
            </a:r>
          </a:p>
        </p:txBody>
      </p:sp>
      <p:sp>
        <p:nvSpPr>
          <p:cNvPr id="670" name="Shape 670"/>
          <p:cNvSpPr/>
          <p:nvPr/>
        </p:nvSpPr>
        <p:spPr>
          <a:xfrm>
            <a:off x="10730000" y="6165700"/>
            <a:ext cx="3051600" cy="2299800"/>
          </a:xfrm>
          <a:prstGeom prst="rect">
            <a:avLst/>
          </a:prstGeom>
          <a:noFill/>
          <a:ln cap="flat" cmpd="sng" w="38100">
            <a:solidFill>
              <a:srgbClr val="0000FF"/>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cxnSp>
        <p:nvCxnSpPr>
          <p:cNvPr id="671" name="Shape 671"/>
          <p:cNvCxnSpPr>
            <a:stCxn id="667" idx="3"/>
            <a:endCxn id="668" idx="1"/>
          </p:cNvCxnSpPr>
          <p:nvPr/>
        </p:nvCxnSpPr>
        <p:spPr>
          <a:xfrm flipH="1" rot="10800000">
            <a:off x="4641050" y="4474900"/>
            <a:ext cx="2064600" cy="34200"/>
          </a:xfrm>
          <a:prstGeom prst="straightConnector1">
            <a:avLst/>
          </a:prstGeom>
          <a:noFill/>
          <a:ln cap="flat" cmpd="sng" w="38100">
            <a:solidFill>
              <a:srgbClr val="0000FF"/>
            </a:solidFill>
            <a:prstDash val="solid"/>
            <a:round/>
            <a:headEnd len="lg" w="lg" type="triangle"/>
            <a:tailEnd len="lg" w="lg" type="none"/>
          </a:ln>
        </p:spPr>
      </p:cxnSp>
      <p:cxnSp>
        <p:nvCxnSpPr>
          <p:cNvPr id="672" name="Shape 672"/>
          <p:cNvCxnSpPr>
            <a:stCxn id="667" idx="2"/>
            <a:endCxn id="669" idx="1"/>
          </p:cNvCxnSpPr>
          <p:nvPr/>
        </p:nvCxnSpPr>
        <p:spPr>
          <a:xfrm>
            <a:off x="3206750" y="4830400"/>
            <a:ext cx="3498900" cy="1104300"/>
          </a:xfrm>
          <a:prstGeom prst="straightConnector1">
            <a:avLst/>
          </a:prstGeom>
          <a:noFill/>
          <a:ln cap="flat" cmpd="sng" w="38100">
            <a:solidFill>
              <a:srgbClr val="0000FF"/>
            </a:solidFill>
            <a:prstDash val="solid"/>
            <a:round/>
            <a:headEnd len="lg" w="lg" type="none"/>
            <a:tailEnd len="lg" w="lg" type="triangle"/>
          </a:ln>
        </p:spPr>
      </p:cxnSp>
      <p:sp>
        <p:nvSpPr>
          <p:cNvPr id="673" name="Shape 673"/>
          <p:cNvSpPr txBox="1"/>
          <p:nvPr/>
        </p:nvSpPr>
        <p:spPr>
          <a:xfrm>
            <a:off x="10806489" y="4187800"/>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Graph</a:t>
            </a:r>
          </a:p>
        </p:txBody>
      </p:sp>
      <p:sp>
        <p:nvSpPr>
          <p:cNvPr id="674" name="Shape 674"/>
          <p:cNvSpPr txBox="1"/>
          <p:nvPr/>
        </p:nvSpPr>
        <p:spPr>
          <a:xfrm>
            <a:off x="10804389" y="6165700"/>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Animation</a:t>
            </a:r>
          </a:p>
        </p:txBody>
      </p:sp>
      <p:sp>
        <p:nvSpPr>
          <p:cNvPr id="675" name="Shape 675"/>
          <p:cNvSpPr txBox="1"/>
          <p:nvPr/>
        </p:nvSpPr>
        <p:spPr>
          <a:xfrm>
            <a:off x="10831053" y="6923750"/>
            <a:ext cx="3305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Skeletal Mesh</a:t>
            </a:r>
          </a:p>
        </p:txBody>
      </p:sp>
      <p:sp>
        <p:nvSpPr>
          <p:cNvPr id="676" name="Shape 676"/>
          <p:cNvSpPr txBox="1"/>
          <p:nvPr/>
        </p:nvSpPr>
        <p:spPr>
          <a:xfrm>
            <a:off x="10831053" y="7681800"/>
            <a:ext cx="3305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Skeleton</a:t>
            </a:r>
          </a:p>
        </p:txBody>
      </p:sp>
      <p:cxnSp>
        <p:nvCxnSpPr>
          <p:cNvPr id="677" name="Shape 677"/>
          <p:cNvCxnSpPr>
            <a:stCxn id="669" idx="3"/>
            <a:endCxn id="673" idx="1"/>
          </p:cNvCxnSpPr>
          <p:nvPr/>
        </p:nvCxnSpPr>
        <p:spPr>
          <a:xfrm flipH="1" rot="10800000">
            <a:off x="8782752" y="4509200"/>
            <a:ext cx="2023800" cy="1425600"/>
          </a:xfrm>
          <a:prstGeom prst="straightConnector1">
            <a:avLst/>
          </a:prstGeom>
          <a:noFill/>
          <a:ln cap="flat" cmpd="sng" w="38100">
            <a:solidFill>
              <a:srgbClr val="0000FF"/>
            </a:solidFill>
            <a:prstDash val="solid"/>
            <a:round/>
            <a:headEnd len="lg" w="lg" type="none"/>
            <a:tailEnd len="lg" w="lg" type="triangle"/>
          </a:ln>
        </p:spPr>
      </p:cxnSp>
      <p:cxnSp>
        <p:nvCxnSpPr>
          <p:cNvPr id="678" name="Shape 678"/>
          <p:cNvCxnSpPr>
            <a:stCxn id="673" idx="2"/>
            <a:endCxn id="670" idx="0"/>
          </p:cNvCxnSpPr>
          <p:nvPr/>
        </p:nvCxnSpPr>
        <p:spPr>
          <a:xfrm>
            <a:off x="12090189" y="4830400"/>
            <a:ext cx="165600" cy="1335300"/>
          </a:xfrm>
          <a:prstGeom prst="straightConnector1">
            <a:avLst/>
          </a:prstGeom>
          <a:noFill/>
          <a:ln cap="flat" cmpd="sng" w="38100">
            <a:solidFill>
              <a:srgbClr val="0000FF"/>
            </a:solidFill>
            <a:prstDash val="solid"/>
            <a:round/>
            <a:headEnd len="lg" w="lg" type="none"/>
            <a:tailEnd len="lg" w="lg"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5"/>
                                        </p:tgtEl>
                                        <p:attrNameLst>
                                          <p:attrName>style.visibility</p:attrName>
                                        </p:attrNameLst>
                                      </p:cBhvr>
                                      <p:to>
                                        <p:strVal val="visible"/>
                                      </p:to>
                                    </p:set>
                                    <p:animEffect filter="fade" transition="in">
                                      <p:cBhvr>
                                        <p:cTn dur="1000"/>
                                        <p:tgtEl>
                                          <p:spTgt spid="6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7"/>
                                        </p:tgtEl>
                                        <p:attrNameLst>
                                          <p:attrName>style.visibility</p:attrName>
                                        </p:attrNameLst>
                                      </p:cBhvr>
                                      <p:to>
                                        <p:strVal val="visible"/>
                                      </p:to>
                                    </p:set>
                                    <p:animEffect filter="fade" transition="in">
                                      <p:cBhvr>
                                        <p:cTn dur="1000"/>
                                        <p:tgtEl>
                                          <p:spTgt spid="667"/>
                                        </p:tgtEl>
                                      </p:cBhvr>
                                    </p:animEffect>
                                  </p:childTnLst>
                                </p:cTn>
                              </p:par>
                              <p:par>
                                <p:cTn fill="hold" nodeType="withEffect" presetClass="entr" presetID="10" presetSubtype="0">
                                  <p:stCondLst>
                                    <p:cond delay="0"/>
                                  </p:stCondLst>
                                  <p:childTnLst>
                                    <p:set>
                                      <p:cBhvr>
                                        <p:cTn dur="1" fill="hold">
                                          <p:stCondLst>
                                            <p:cond delay="0"/>
                                          </p:stCondLst>
                                        </p:cTn>
                                        <p:tgtEl>
                                          <p:spTgt spid="663"/>
                                        </p:tgtEl>
                                        <p:attrNameLst>
                                          <p:attrName>style.visibility</p:attrName>
                                        </p:attrNameLst>
                                      </p:cBhvr>
                                      <p:to>
                                        <p:strVal val="visible"/>
                                      </p:to>
                                    </p:set>
                                    <p:animEffect filter="fade" transition="in">
                                      <p:cBhvr>
                                        <p:cTn dur="1000"/>
                                        <p:tgtEl>
                                          <p:spTgt spid="6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4"/>
                                        </p:tgtEl>
                                        <p:attrNameLst>
                                          <p:attrName>style.visibility</p:attrName>
                                        </p:attrNameLst>
                                      </p:cBhvr>
                                      <p:to>
                                        <p:strVal val="visible"/>
                                      </p:to>
                                    </p:set>
                                    <p:animEffect filter="fade" transition="in">
                                      <p:cBhvr>
                                        <p:cTn dur="1000"/>
                                        <p:tgtEl>
                                          <p:spTgt spid="664"/>
                                        </p:tgtEl>
                                      </p:cBhvr>
                                    </p:animEffect>
                                  </p:childTnLst>
                                </p:cTn>
                              </p:par>
                              <p:par>
                                <p:cTn fill="hold" nodeType="withEffect" presetClass="entr" presetID="10" presetSubtype="0">
                                  <p:stCondLst>
                                    <p:cond delay="0"/>
                                  </p:stCondLst>
                                  <p:childTnLst>
                                    <p:set>
                                      <p:cBhvr>
                                        <p:cTn dur="1" fill="hold">
                                          <p:stCondLst>
                                            <p:cond delay="0"/>
                                          </p:stCondLst>
                                        </p:cTn>
                                        <p:tgtEl>
                                          <p:spTgt spid="668"/>
                                        </p:tgtEl>
                                        <p:attrNameLst>
                                          <p:attrName>style.visibility</p:attrName>
                                        </p:attrNameLst>
                                      </p:cBhvr>
                                      <p:to>
                                        <p:strVal val="visible"/>
                                      </p:to>
                                    </p:set>
                                    <p:animEffect filter="fade" transition="in">
                                      <p:cBhvr>
                                        <p:cTn dur="1000"/>
                                        <p:tgtEl>
                                          <p:spTgt spid="668"/>
                                        </p:tgtEl>
                                      </p:cBhvr>
                                    </p:animEffect>
                                  </p:childTnLst>
                                </p:cTn>
                              </p:par>
                              <p:par>
                                <p:cTn fill="hold" nodeType="withEffect" presetClass="entr" presetID="10" presetSubtype="0">
                                  <p:stCondLst>
                                    <p:cond delay="0"/>
                                  </p:stCondLst>
                                  <p:childTnLst>
                                    <p:set>
                                      <p:cBhvr>
                                        <p:cTn dur="1" fill="hold">
                                          <p:stCondLst>
                                            <p:cond delay="0"/>
                                          </p:stCondLst>
                                        </p:cTn>
                                        <p:tgtEl>
                                          <p:spTgt spid="671"/>
                                        </p:tgtEl>
                                        <p:attrNameLst>
                                          <p:attrName>style.visibility</p:attrName>
                                        </p:attrNameLst>
                                      </p:cBhvr>
                                      <p:to>
                                        <p:strVal val="visible"/>
                                      </p:to>
                                    </p:set>
                                    <p:animEffect filter="fade" transition="in">
                                      <p:cBhvr>
                                        <p:cTn dur="1000"/>
                                        <p:tgtEl>
                                          <p:spTgt spid="671"/>
                                        </p:tgtEl>
                                      </p:cBhvr>
                                    </p:animEffect>
                                  </p:childTnLst>
                                </p:cTn>
                              </p:par>
                              <p:par>
                                <p:cTn fill="hold" nodeType="withEffect" presetClass="entr" presetID="10" presetSubtype="0">
                                  <p:stCondLst>
                                    <p:cond delay="0"/>
                                  </p:stCondLst>
                                  <p:childTnLst>
                                    <p:set>
                                      <p:cBhvr>
                                        <p:cTn dur="1" fill="hold">
                                          <p:stCondLst>
                                            <p:cond delay="0"/>
                                          </p:stCondLst>
                                        </p:cTn>
                                        <p:tgtEl>
                                          <p:spTgt spid="661"/>
                                        </p:tgtEl>
                                        <p:attrNameLst>
                                          <p:attrName>style.visibility</p:attrName>
                                        </p:attrNameLst>
                                      </p:cBhvr>
                                      <p:to>
                                        <p:strVal val="visible"/>
                                      </p:to>
                                    </p:set>
                                    <p:animEffect filter="fade" transition="in">
                                      <p:cBhvr>
                                        <p:cTn dur="1000"/>
                                        <p:tgtEl>
                                          <p:spTgt spid="6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2"/>
                                        </p:tgtEl>
                                        <p:attrNameLst>
                                          <p:attrName>style.visibility</p:attrName>
                                        </p:attrNameLst>
                                      </p:cBhvr>
                                      <p:to>
                                        <p:strVal val="visible"/>
                                      </p:to>
                                    </p:set>
                                    <p:animEffect filter="fade" transition="in">
                                      <p:cBhvr>
                                        <p:cTn dur="1000"/>
                                        <p:tgtEl>
                                          <p:spTgt spid="672"/>
                                        </p:tgtEl>
                                      </p:cBhvr>
                                    </p:animEffect>
                                  </p:childTnLst>
                                </p:cTn>
                              </p:par>
                              <p:par>
                                <p:cTn fill="hold" nodeType="withEffect" presetClass="entr" presetID="10" presetSubtype="0">
                                  <p:stCondLst>
                                    <p:cond delay="0"/>
                                  </p:stCondLst>
                                  <p:childTnLst>
                                    <p:set>
                                      <p:cBhvr>
                                        <p:cTn dur="1" fill="hold">
                                          <p:stCondLst>
                                            <p:cond delay="0"/>
                                          </p:stCondLst>
                                        </p:cTn>
                                        <p:tgtEl>
                                          <p:spTgt spid="669"/>
                                        </p:tgtEl>
                                        <p:attrNameLst>
                                          <p:attrName>style.visibility</p:attrName>
                                        </p:attrNameLst>
                                      </p:cBhvr>
                                      <p:to>
                                        <p:strVal val="visible"/>
                                      </p:to>
                                    </p:set>
                                    <p:animEffect filter="fade" transition="in">
                                      <p:cBhvr>
                                        <p:cTn dur="1000"/>
                                        <p:tgtEl>
                                          <p:spTgt spid="6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2"/>
                                        </p:tgtEl>
                                        <p:attrNameLst>
                                          <p:attrName>style.visibility</p:attrName>
                                        </p:attrNameLst>
                                      </p:cBhvr>
                                      <p:to>
                                        <p:strVal val="visible"/>
                                      </p:to>
                                    </p:set>
                                    <p:animEffect filter="fade" transition="in">
                                      <p:cBhvr>
                                        <p:cTn dur="1000"/>
                                        <p:tgtEl>
                                          <p:spTgt spid="662"/>
                                        </p:tgtEl>
                                      </p:cBhvr>
                                    </p:animEffect>
                                  </p:childTnLst>
                                </p:cTn>
                              </p:par>
                              <p:par>
                                <p:cTn fill="hold" nodeType="withEffect" presetClass="entr" presetID="10" presetSubtype="0">
                                  <p:stCondLst>
                                    <p:cond delay="0"/>
                                  </p:stCondLst>
                                  <p:childTnLst>
                                    <p:set>
                                      <p:cBhvr>
                                        <p:cTn dur="1" fill="hold">
                                          <p:stCondLst>
                                            <p:cond delay="0"/>
                                          </p:stCondLst>
                                        </p:cTn>
                                        <p:tgtEl>
                                          <p:spTgt spid="663"/>
                                        </p:tgtEl>
                                        <p:attrNameLst>
                                          <p:attrName>style.visibility</p:attrName>
                                        </p:attrNameLst>
                                      </p:cBhvr>
                                      <p:to>
                                        <p:strVal val="visible"/>
                                      </p:to>
                                    </p:set>
                                    <p:animEffect filter="fade" transition="in">
                                      <p:cBhvr>
                                        <p:cTn dur="1000"/>
                                        <p:tgtEl>
                                          <p:spTgt spid="663"/>
                                        </p:tgtEl>
                                      </p:cBhvr>
                                    </p:animEffect>
                                  </p:childTnLst>
                                </p:cTn>
                              </p:par>
                              <p:par>
                                <p:cTn fill="hold" nodeType="withEffect" presetClass="entr" presetID="10" presetSubtype="0">
                                  <p:stCondLst>
                                    <p:cond delay="0"/>
                                  </p:stCondLst>
                                  <p:childTnLst>
                                    <p:set>
                                      <p:cBhvr>
                                        <p:cTn dur="1" fill="hold">
                                          <p:stCondLst>
                                            <p:cond delay="0"/>
                                          </p:stCondLst>
                                        </p:cTn>
                                        <p:tgtEl>
                                          <p:spTgt spid="666"/>
                                        </p:tgtEl>
                                        <p:attrNameLst>
                                          <p:attrName>style.visibility</p:attrName>
                                        </p:attrNameLst>
                                      </p:cBhvr>
                                      <p:to>
                                        <p:strVal val="visible"/>
                                      </p:to>
                                    </p:set>
                                    <p:animEffect filter="fade" transition="in">
                                      <p:cBhvr>
                                        <p:cTn dur="1000"/>
                                        <p:tgtEl>
                                          <p:spTgt spid="6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7"/>
                                        </p:tgtEl>
                                        <p:attrNameLst>
                                          <p:attrName>style.visibility</p:attrName>
                                        </p:attrNameLst>
                                      </p:cBhvr>
                                      <p:to>
                                        <p:strVal val="visible"/>
                                      </p:to>
                                    </p:set>
                                    <p:animEffect filter="fade" transition="in">
                                      <p:cBhvr>
                                        <p:cTn dur="1000"/>
                                        <p:tgtEl>
                                          <p:spTgt spid="677"/>
                                        </p:tgtEl>
                                      </p:cBhvr>
                                    </p:animEffect>
                                  </p:childTnLst>
                                </p:cTn>
                              </p:par>
                              <p:par>
                                <p:cTn fill="hold" nodeType="withEffect" presetClass="entr" presetID="10" presetSubtype="0">
                                  <p:stCondLst>
                                    <p:cond delay="0"/>
                                  </p:stCondLst>
                                  <p:childTnLst>
                                    <p:set>
                                      <p:cBhvr>
                                        <p:cTn dur="1" fill="hold">
                                          <p:stCondLst>
                                            <p:cond delay="0"/>
                                          </p:stCondLst>
                                        </p:cTn>
                                        <p:tgtEl>
                                          <p:spTgt spid="673"/>
                                        </p:tgtEl>
                                        <p:attrNameLst>
                                          <p:attrName>style.visibility</p:attrName>
                                        </p:attrNameLst>
                                      </p:cBhvr>
                                      <p:to>
                                        <p:strVal val="visible"/>
                                      </p:to>
                                    </p:set>
                                    <p:animEffect filter="fade" transition="in">
                                      <p:cBhvr>
                                        <p:cTn dur="1000"/>
                                        <p:tgtEl>
                                          <p:spTgt spid="6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8"/>
                                        </p:tgtEl>
                                        <p:attrNameLst>
                                          <p:attrName>style.visibility</p:attrName>
                                        </p:attrNameLst>
                                      </p:cBhvr>
                                      <p:to>
                                        <p:strVal val="visible"/>
                                      </p:to>
                                    </p:set>
                                    <p:animEffect filter="fade" transition="in">
                                      <p:cBhvr>
                                        <p:cTn dur="1000"/>
                                        <p:tgtEl>
                                          <p:spTgt spid="678"/>
                                        </p:tgtEl>
                                      </p:cBhvr>
                                    </p:animEffect>
                                  </p:childTnLst>
                                </p:cTn>
                              </p:par>
                              <p:par>
                                <p:cTn fill="hold" nodeType="withEffect" presetClass="entr" presetID="10" presetSubtype="0">
                                  <p:stCondLst>
                                    <p:cond delay="0"/>
                                  </p:stCondLst>
                                  <p:childTnLst>
                                    <p:set>
                                      <p:cBhvr>
                                        <p:cTn dur="1" fill="hold">
                                          <p:stCondLst>
                                            <p:cond delay="0"/>
                                          </p:stCondLst>
                                        </p:cTn>
                                        <p:tgtEl>
                                          <p:spTgt spid="670"/>
                                        </p:tgtEl>
                                        <p:attrNameLst>
                                          <p:attrName>style.visibility</p:attrName>
                                        </p:attrNameLst>
                                      </p:cBhvr>
                                      <p:to>
                                        <p:strVal val="visible"/>
                                      </p:to>
                                    </p:set>
                                    <p:animEffect filter="fade" transition="in">
                                      <p:cBhvr>
                                        <p:cTn dur="1000"/>
                                        <p:tgtEl>
                                          <p:spTgt spid="6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gtEl>
                                        <p:attrNameLst>
                                          <p:attrName>style.visibility</p:attrName>
                                        </p:attrNameLst>
                                      </p:cBhvr>
                                      <p:to>
                                        <p:strVal val="visible"/>
                                      </p:to>
                                    </p:set>
                                    <p:animEffect filter="fade" transition="in">
                                      <p:cBhvr>
                                        <p:cTn dur="1000"/>
                                        <p:tgtEl>
                                          <p:spTgt spid="6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5"/>
                                        </p:tgtEl>
                                        <p:attrNameLst>
                                          <p:attrName>style.visibility</p:attrName>
                                        </p:attrNameLst>
                                      </p:cBhvr>
                                      <p:to>
                                        <p:strVal val="visible"/>
                                      </p:to>
                                    </p:set>
                                    <p:animEffect filter="fade" transition="in">
                                      <p:cBhvr>
                                        <p:cTn dur="1000"/>
                                        <p:tgtEl>
                                          <p:spTgt spid="6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6"/>
                                        </p:tgtEl>
                                        <p:attrNameLst>
                                          <p:attrName>style.visibility</p:attrName>
                                        </p:attrNameLst>
                                      </p:cBhvr>
                                      <p:to>
                                        <p:strVal val="visible"/>
                                      </p:to>
                                    </p:set>
                                    <p:animEffect filter="fade" transition="in">
                                      <p:cBhvr>
                                        <p:cTn dur="1000"/>
                                        <p:tgtEl>
                                          <p:spTgt spid="6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2" name="Shape 682"/>
        <p:cNvGrpSpPr/>
        <p:nvPr/>
      </p:nvGrpSpPr>
      <p:grpSpPr>
        <a:xfrm>
          <a:off x="0" y="0"/>
          <a:ext cx="0" cy="0"/>
          <a:chOff x="0" y="0"/>
          <a:chExt cx="0" cy="0"/>
        </a:xfrm>
      </p:grpSpPr>
      <p:sp>
        <p:nvSpPr>
          <p:cNvPr id="683" name="Shape 68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Import &amp; Explore</a:t>
            </a:r>
          </a:p>
        </p:txBody>
      </p:sp>
      <p:sp>
        <p:nvSpPr>
          <p:cNvPr id="684" name="Shape 68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Claim Animation Starter Pack for free</a:t>
            </a:r>
          </a:p>
          <a:p>
            <a:pPr indent="-800100" lvl="0" marL="914400" rtl="0">
              <a:spcBef>
                <a:spcPts val="0"/>
              </a:spcBef>
              <a:spcAft>
                <a:spcPts val="0"/>
              </a:spcAft>
            </a:pPr>
            <a:r>
              <a:rPr lang="en-GB"/>
              <a:t>Add to Testing Grounds project</a:t>
            </a:r>
          </a:p>
          <a:p>
            <a:pPr indent="-800100" lvl="0" marL="914400" rtl="0">
              <a:spcBef>
                <a:spcPts val="0"/>
              </a:spcBef>
              <a:spcAft>
                <a:spcPts val="0"/>
              </a:spcAft>
            </a:pPr>
            <a:r>
              <a:rPr lang="en-GB"/>
              <a:t>Explore the Animation Sequences</a:t>
            </a:r>
          </a:p>
          <a:p>
            <a:pPr indent="-800100" lvl="0" marL="914400" rtl="0">
              <a:spcBef>
                <a:spcPts val="0"/>
              </a:spcBef>
            </a:pPr>
            <a:r>
              <a:rPr lang="en-GB"/>
              <a:t>Commit and upload to Git LFS.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4">
                                            <p:txEl>
                                              <p:pRg end="0" st="0"/>
                                            </p:txEl>
                                          </p:spTgt>
                                        </p:tgtEl>
                                        <p:attrNameLst>
                                          <p:attrName>style.visibility</p:attrName>
                                        </p:attrNameLst>
                                      </p:cBhvr>
                                      <p:to>
                                        <p:strVal val="visible"/>
                                      </p:to>
                                    </p:set>
                                    <p:animEffect filter="fade" transition="in">
                                      <p:cBhvr>
                                        <p:cTn dur="1000"/>
                                        <p:tgtEl>
                                          <p:spTgt spid="68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4">
                                            <p:txEl>
                                              <p:pRg end="1" st="1"/>
                                            </p:txEl>
                                          </p:spTgt>
                                        </p:tgtEl>
                                        <p:attrNameLst>
                                          <p:attrName>style.visibility</p:attrName>
                                        </p:attrNameLst>
                                      </p:cBhvr>
                                      <p:to>
                                        <p:strVal val="visible"/>
                                      </p:to>
                                    </p:set>
                                    <p:animEffect filter="fade" transition="in">
                                      <p:cBhvr>
                                        <p:cTn dur="1000"/>
                                        <p:tgtEl>
                                          <p:spTgt spid="68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4">
                                            <p:txEl>
                                              <p:pRg end="2" st="2"/>
                                            </p:txEl>
                                          </p:spTgt>
                                        </p:tgtEl>
                                        <p:attrNameLst>
                                          <p:attrName>style.visibility</p:attrName>
                                        </p:attrNameLst>
                                      </p:cBhvr>
                                      <p:to>
                                        <p:strVal val="visible"/>
                                      </p:to>
                                    </p:set>
                                    <p:animEffect filter="fade" transition="in">
                                      <p:cBhvr>
                                        <p:cTn dur="1000"/>
                                        <p:tgtEl>
                                          <p:spTgt spid="68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4">
                                            <p:txEl>
                                              <p:pRg end="3" st="3"/>
                                            </p:txEl>
                                          </p:spTgt>
                                        </p:tgtEl>
                                        <p:attrNameLst>
                                          <p:attrName>style.visibility</p:attrName>
                                        </p:attrNameLst>
                                      </p:cBhvr>
                                      <p:to>
                                        <p:strVal val="visible"/>
                                      </p:to>
                                    </p:set>
                                    <p:animEffect filter="fade" transition="in">
                                      <p:cBhvr>
                                        <p:cTn dur="1000"/>
                                        <p:tgtEl>
                                          <p:spTgt spid="68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8" name="Shape 688"/>
        <p:cNvGrpSpPr/>
        <p:nvPr/>
      </p:nvGrpSpPr>
      <p:grpSpPr>
        <a:xfrm>
          <a:off x="0" y="0"/>
          <a:ext cx="0" cy="0"/>
          <a:chOff x="0" y="0"/>
          <a:chExt cx="0" cy="0"/>
        </a:xfrm>
      </p:grpSpPr>
      <p:sp>
        <p:nvSpPr>
          <p:cNvPr id="689" name="Shape 68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Changing a Character’s Animation</a:t>
            </a:r>
          </a:p>
        </p:txBody>
      </p:sp>
      <p:sp>
        <p:nvSpPr>
          <p:cNvPr id="690" name="Shape 69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4" name="Shape 694"/>
        <p:cNvGrpSpPr/>
        <p:nvPr/>
      </p:nvGrpSpPr>
      <p:grpSpPr>
        <a:xfrm>
          <a:off x="0" y="0"/>
          <a:ext cx="0" cy="0"/>
          <a:chOff x="0" y="0"/>
          <a:chExt cx="0" cy="0"/>
        </a:xfrm>
      </p:grpSpPr>
      <p:sp>
        <p:nvSpPr>
          <p:cNvPr id="695" name="Shape 69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696" name="Shape 69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How to change a mesh’s animation class</a:t>
            </a:r>
          </a:p>
          <a:p>
            <a:pPr indent="-800100" lvl="0" marL="914400" rtl="0">
              <a:spcBef>
                <a:spcPts val="0"/>
              </a:spcBef>
              <a:spcAft>
                <a:spcPts val="0"/>
              </a:spcAft>
            </a:pPr>
            <a:r>
              <a:rPr lang="en-GB"/>
              <a:t>Matching the animation’s mesh to…</a:t>
            </a:r>
          </a:p>
          <a:p>
            <a:pPr indent="-800100" lvl="0" marL="914400" rtl="0">
              <a:spcBef>
                <a:spcPts val="0"/>
              </a:spcBef>
              <a:spcAft>
                <a:spcPts val="0"/>
              </a:spcAft>
            </a:pPr>
            <a:r>
              <a:rPr lang="en-GB"/>
              <a:t>… the mesh selected on the character</a:t>
            </a:r>
          </a:p>
          <a:p>
            <a:pPr indent="-800100" lvl="0" marL="914400" rtl="0">
              <a:spcBef>
                <a:spcPts val="0"/>
              </a:spcBef>
              <a:spcAft>
                <a:spcPts val="0"/>
              </a:spcAft>
            </a:pPr>
            <a:r>
              <a:rPr lang="en-GB"/>
              <a:t>You can apply instance changes to blueprint</a:t>
            </a:r>
          </a:p>
          <a:p>
            <a:pPr indent="-800100" lvl="0" marL="914400" rtl="0">
              <a:spcBef>
                <a:spcPts val="0"/>
              </a:spcBef>
              <a:spcAft>
                <a:spcPts val="0"/>
              </a:spcAft>
            </a:pPr>
            <a:r>
              <a:rPr lang="en-GB"/>
              <a:t>However be careful what you take with you</a:t>
            </a:r>
          </a:p>
          <a:p>
            <a:pPr indent="-800100" lvl="0" marL="914400" rtl="0">
              <a:spcBef>
                <a:spcPts val="0"/>
              </a:spcBef>
            </a:pPr>
            <a:r>
              <a:rPr lang="en-GB"/>
              <a:t>Solving “can’t save… graph is linked” error.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0" st="0"/>
                                            </p:txEl>
                                          </p:spTgt>
                                        </p:tgtEl>
                                        <p:attrNameLst>
                                          <p:attrName>style.visibility</p:attrName>
                                        </p:attrNameLst>
                                      </p:cBhvr>
                                      <p:to>
                                        <p:strVal val="visible"/>
                                      </p:to>
                                    </p:set>
                                    <p:animEffect filter="fade" transition="in">
                                      <p:cBhvr>
                                        <p:cTn dur="1000"/>
                                        <p:tgtEl>
                                          <p:spTgt spid="69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1" st="1"/>
                                            </p:txEl>
                                          </p:spTgt>
                                        </p:tgtEl>
                                        <p:attrNameLst>
                                          <p:attrName>style.visibility</p:attrName>
                                        </p:attrNameLst>
                                      </p:cBhvr>
                                      <p:to>
                                        <p:strVal val="visible"/>
                                      </p:to>
                                    </p:set>
                                    <p:animEffect filter="fade" transition="in">
                                      <p:cBhvr>
                                        <p:cTn dur="1000"/>
                                        <p:tgtEl>
                                          <p:spTgt spid="69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2" st="2"/>
                                            </p:txEl>
                                          </p:spTgt>
                                        </p:tgtEl>
                                        <p:attrNameLst>
                                          <p:attrName>style.visibility</p:attrName>
                                        </p:attrNameLst>
                                      </p:cBhvr>
                                      <p:to>
                                        <p:strVal val="visible"/>
                                      </p:to>
                                    </p:set>
                                    <p:animEffect filter="fade" transition="in">
                                      <p:cBhvr>
                                        <p:cTn dur="1000"/>
                                        <p:tgtEl>
                                          <p:spTgt spid="69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3" st="3"/>
                                            </p:txEl>
                                          </p:spTgt>
                                        </p:tgtEl>
                                        <p:attrNameLst>
                                          <p:attrName>style.visibility</p:attrName>
                                        </p:attrNameLst>
                                      </p:cBhvr>
                                      <p:to>
                                        <p:strVal val="visible"/>
                                      </p:to>
                                    </p:set>
                                    <p:animEffect filter="fade" transition="in">
                                      <p:cBhvr>
                                        <p:cTn dur="1000"/>
                                        <p:tgtEl>
                                          <p:spTgt spid="69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4" st="4"/>
                                            </p:txEl>
                                          </p:spTgt>
                                        </p:tgtEl>
                                        <p:attrNameLst>
                                          <p:attrName>style.visibility</p:attrName>
                                        </p:attrNameLst>
                                      </p:cBhvr>
                                      <p:to>
                                        <p:strVal val="visible"/>
                                      </p:to>
                                    </p:set>
                                    <p:animEffect filter="fade" transition="in">
                                      <p:cBhvr>
                                        <p:cTn dur="1000"/>
                                        <p:tgtEl>
                                          <p:spTgt spid="69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5" st="5"/>
                                            </p:txEl>
                                          </p:spTgt>
                                        </p:tgtEl>
                                        <p:attrNameLst>
                                          <p:attrName>style.visibility</p:attrName>
                                        </p:attrNameLst>
                                      </p:cBhvr>
                                      <p:to>
                                        <p:strVal val="visible"/>
                                      </p:to>
                                    </p:set>
                                    <p:animEffect filter="fade" transition="in">
                                      <p:cBhvr>
                                        <p:cTn dur="1000"/>
                                        <p:tgtEl>
                                          <p:spTgt spid="69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0" name="Shape 700"/>
        <p:cNvGrpSpPr/>
        <p:nvPr/>
      </p:nvGrpSpPr>
      <p:grpSpPr>
        <a:xfrm>
          <a:off x="0" y="0"/>
          <a:ext cx="0" cy="0"/>
          <a:chOff x="0" y="0"/>
          <a:chExt cx="0" cy="0"/>
        </a:xfrm>
      </p:grpSpPr>
      <p:sp>
        <p:nvSpPr>
          <p:cNvPr id="701" name="Shape 70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Animation Sequence Revisited</a:t>
            </a:r>
          </a:p>
        </p:txBody>
      </p:sp>
      <p:cxnSp>
        <p:nvCxnSpPr>
          <p:cNvPr id="702" name="Shape 702"/>
          <p:cNvCxnSpPr/>
          <p:nvPr/>
        </p:nvCxnSpPr>
        <p:spPr>
          <a:xfrm>
            <a:off x="5938800" y="2868500"/>
            <a:ext cx="0" cy="6132600"/>
          </a:xfrm>
          <a:prstGeom prst="straightConnector1">
            <a:avLst/>
          </a:prstGeom>
          <a:noFill/>
          <a:ln cap="flat" cmpd="sng" w="19050">
            <a:solidFill>
              <a:srgbClr val="38761D"/>
            </a:solidFill>
            <a:prstDash val="solid"/>
            <a:round/>
            <a:headEnd len="lg" w="lg" type="none"/>
            <a:tailEnd len="lg" w="lg" type="none"/>
          </a:ln>
        </p:spPr>
      </p:cxnSp>
      <p:cxnSp>
        <p:nvCxnSpPr>
          <p:cNvPr id="703" name="Shape 703"/>
          <p:cNvCxnSpPr/>
          <p:nvPr/>
        </p:nvCxnSpPr>
        <p:spPr>
          <a:xfrm>
            <a:off x="10039750" y="2868500"/>
            <a:ext cx="0" cy="6132600"/>
          </a:xfrm>
          <a:prstGeom prst="straightConnector1">
            <a:avLst/>
          </a:prstGeom>
          <a:noFill/>
          <a:ln cap="flat" cmpd="sng" w="19050">
            <a:solidFill>
              <a:srgbClr val="38761D"/>
            </a:solidFill>
            <a:prstDash val="solid"/>
            <a:round/>
            <a:headEnd len="lg" w="lg" type="none"/>
            <a:tailEnd len="lg" w="lg" type="none"/>
          </a:ln>
        </p:spPr>
      </p:cxnSp>
      <p:cxnSp>
        <p:nvCxnSpPr>
          <p:cNvPr id="704" name="Shape 704"/>
          <p:cNvCxnSpPr/>
          <p:nvPr/>
        </p:nvCxnSpPr>
        <p:spPr>
          <a:xfrm>
            <a:off x="1319450" y="3839150"/>
            <a:ext cx="12846600" cy="4800"/>
          </a:xfrm>
          <a:prstGeom prst="straightConnector1">
            <a:avLst/>
          </a:prstGeom>
          <a:noFill/>
          <a:ln cap="flat" cmpd="sng" w="19050">
            <a:solidFill>
              <a:srgbClr val="38761D"/>
            </a:solidFill>
            <a:prstDash val="solid"/>
            <a:round/>
            <a:headEnd len="lg" w="lg" type="none"/>
            <a:tailEnd len="lg" w="lg" type="none"/>
          </a:ln>
        </p:spPr>
      </p:cxnSp>
      <p:sp>
        <p:nvSpPr>
          <p:cNvPr id="705" name="Shape 705"/>
          <p:cNvSpPr txBox="1"/>
          <p:nvPr/>
        </p:nvSpPr>
        <p:spPr>
          <a:xfrm>
            <a:off x="6950675" y="2962575"/>
            <a:ext cx="2077200" cy="642600"/>
          </a:xfrm>
          <a:prstGeom prst="rect">
            <a:avLst/>
          </a:prstGeom>
          <a:noFill/>
          <a:ln>
            <a:noFill/>
          </a:ln>
        </p:spPr>
        <p:txBody>
          <a:bodyPr anchorCtr="0" anchor="ctr" bIns="182850" lIns="182850" rIns="182850" wrap="square" tIns="182850">
            <a:noAutofit/>
          </a:bodyPr>
          <a:lstStyle/>
          <a:p>
            <a:pPr lvl="0" rtl="0">
              <a:spcBef>
                <a:spcPts val="0"/>
              </a:spcBef>
              <a:buNone/>
            </a:pPr>
            <a:r>
              <a:rPr b="1" lang="en-GB" sz="2800">
                <a:solidFill>
                  <a:srgbClr val="F3F3F3"/>
                </a:solidFill>
              </a:rPr>
              <a:t>Character</a:t>
            </a:r>
          </a:p>
        </p:txBody>
      </p:sp>
      <p:sp>
        <p:nvSpPr>
          <p:cNvPr id="706" name="Shape 706"/>
          <p:cNvSpPr txBox="1"/>
          <p:nvPr/>
        </p:nvSpPr>
        <p:spPr>
          <a:xfrm>
            <a:off x="2356200" y="2962575"/>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b="1" lang="en-GB" sz="2800">
                <a:solidFill>
                  <a:srgbClr val="F3F3F3"/>
                </a:solidFill>
              </a:rPr>
              <a:t>AI Controller</a:t>
            </a:r>
          </a:p>
        </p:txBody>
      </p:sp>
      <p:sp>
        <p:nvSpPr>
          <p:cNvPr id="707" name="Shape 707"/>
          <p:cNvSpPr txBox="1"/>
          <p:nvPr/>
        </p:nvSpPr>
        <p:spPr>
          <a:xfrm>
            <a:off x="10682600" y="2962600"/>
            <a:ext cx="2811000" cy="642600"/>
          </a:xfrm>
          <a:prstGeom prst="rect">
            <a:avLst/>
          </a:prstGeom>
          <a:noFill/>
          <a:ln>
            <a:noFill/>
          </a:ln>
        </p:spPr>
        <p:txBody>
          <a:bodyPr anchorCtr="0" anchor="ctr" bIns="182850" lIns="182850" rIns="182850" wrap="square" tIns="182850">
            <a:noAutofit/>
          </a:bodyPr>
          <a:lstStyle/>
          <a:p>
            <a:pPr lvl="0" rtl="0">
              <a:spcBef>
                <a:spcPts val="0"/>
              </a:spcBef>
              <a:buNone/>
            </a:pPr>
            <a:r>
              <a:rPr b="1" lang="en-GB" sz="2800">
                <a:solidFill>
                  <a:srgbClr val="F3F3F3"/>
                </a:solidFill>
              </a:rPr>
              <a:t>Animation BP</a:t>
            </a:r>
          </a:p>
        </p:txBody>
      </p:sp>
      <p:sp>
        <p:nvSpPr>
          <p:cNvPr id="708" name="Shape 708"/>
          <p:cNvSpPr txBox="1"/>
          <p:nvPr/>
        </p:nvSpPr>
        <p:spPr>
          <a:xfrm>
            <a:off x="1772450" y="4187800"/>
            <a:ext cx="28686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Behaviour Tree</a:t>
            </a:r>
          </a:p>
        </p:txBody>
      </p:sp>
      <p:sp>
        <p:nvSpPr>
          <p:cNvPr id="709" name="Shape 709"/>
          <p:cNvSpPr txBox="1"/>
          <p:nvPr/>
        </p:nvSpPr>
        <p:spPr>
          <a:xfrm>
            <a:off x="6705589" y="4153750"/>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Patrol Route</a:t>
            </a:r>
          </a:p>
        </p:txBody>
      </p:sp>
      <p:sp>
        <p:nvSpPr>
          <p:cNvPr id="710" name="Shape 710"/>
          <p:cNvSpPr txBox="1"/>
          <p:nvPr/>
        </p:nvSpPr>
        <p:spPr>
          <a:xfrm>
            <a:off x="6705552" y="5613500"/>
            <a:ext cx="20772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Movement</a:t>
            </a:r>
          </a:p>
        </p:txBody>
      </p:sp>
      <p:cxnSp>
        <p:nvCxnSpPr>
          <p:cNvPr id="711" name="Shape 711"/>
          <p:cNvCxnSpPr>
            <a:stCxn id="708" idx="3"/>
            <a:endCxn id="709" idx="1"/>
          </p:cNvCxnSpPr>
          <p:nvPr/>
        </p:nvCxnSpPr>
        <p:spPr>
          <a:xfrm flipH="1" rot="10800000">
            <a:off x="4641050" y="4474900"/>
            <a:ext cx="2064600" cy="34200"/>
          </a:xfrm>
          <a:prstGeom prst="straightConnector1">
            <a:avLst/>
          </a:prstGeom>
          <a:noFill/>
          <a:ln cap="flat" cmpd="sng" w="38100">
            <a:solidFill>
              <a:srgbClr val="0000FF"/>
            </a:solidFill>
            <a:prstDash val="solid"/>
            <a:round/>
            <a:headEnd len="lg" w="lg" type="triangle"/>
            <a:tailEnd len="lg" w="lg" type="none"/>
          </a:ln>
        </p:spPr>
      </p:cxnSp>
      <p:sp>
        <p:nvSpPr>
          <p:cNvPr id="712" name="Shape 712"/>
          <p:cNvSpPr txBox="1"/>
          <p:nvPr/>
        </p:nvSpPr>
        <p:spPr>
          <a:xfrm>
            <a:off x="10806489" y="4187800"/>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Graph</a:t>
            </a:r>
          </a:p>
        </p:txBody>
      </p:sp>
      <p:sp>
        <p:nvSpPr>
          <p:cNvPr id="713" name="Shape 713"/>
          <p:cNvSpPr txBox="1"/>
          <p:nvPr/>
        </p:nvSpPr>
        <p:spPr>
          <a:xfrm>
            <a:off x="10806489" y="4943175"/>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Animation</a:t>
            </a:r>
          </a:p>
        </p:txBody>
      </p:sp>
      <p:sp>
        <p:nvSpPr>
          <p:cNvPr id="714" name="Shape 714"/>
          <p:cNvSpPr txBox="1"/>
          <p:nvPr/>
        </p:nvSpPr>
        <p:spPr>
          <a:xfrm>
            <a:off x="10831053" y="6454000"/>
            <a:ext cx="3305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Skeletal Mesh</a:t>
            </a:r>
          </a:p>
        </p:txBody>
      </p:sp>
      <p:sp>
        <p:nvSpPr>
          <p:cNvPr id="715" name="Shape 715"/>
          <p:cNvSpPr txBox="1"/>
          <p:nvPr/>
        </p:nvSpPr>
        <p:spPr>
          <a:xfrm>
            <a:off x="10831053" y="5698600"/>
            <a:ext cx="3305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Skeleton</a:t>
            </a:r>
          </a:p>
        </p:txBody>
      </p:sp>
      <p:cxnSp>
        <p:nvCxnSpPr>
          <p:cNvPr id="716" name="Shape 716"/>
          <p:cNvCxnSpPr>
            <a:stCxn id="710" idx="3"/>
            <a:endCxn id="712" idx="1"/>
          </p:cNvCxnSpPr>
          <p:nvPr/>
        </p:nvCxnSpPr>
        <p:spPr>
          <a:xfrm flipH="1" rot="10800000">
            <a:off x="8782752" y="4509200"/>
            <a:ext cx="2023800" cy="1425600"/>
          </a:xfrm>
          <a:prstGeom prst="straightConnector1">
            <a:avLst/>
          </a:prstGeom>
          <a:noFill/>
          <a:ln cap="flat" cmpd="sng" w="38100">
            <a:solidFill>
              <a:srgbClr val="0000FF"/>
            </a:solidFill>
            <a:prstDash val="solid"/>
            <a:round/>
            <a:headEnd len="lg" w="lg" type="none"/>
            <a:tailEnd len="lg" w="lg" type="triangle"/>
          </a:ln>
        </p:spPr>
      </p:cxnSp>
      <p:cxnSp>
        <p:nvCxnSpPr>
          <p:cNvPr id="717" name="Shape 717"/>
          <p:cNvCxnSpPr>
            <a:stCxn id="708" idx="2"/>
            <a:endCxn id="710" idx="1"/>
          </p:cNvCxnSpPr>
          <p:nvPr/>
        </p:nvCxnSpPr>
        <p:spPr>
          <a:xfrm>
            <a:off x="3206750" y="4830400"/>
            <a:ext cx="3498900" cy="1104300"/>
          </a:xfrm>
          <a:prstGeom prst="straightConnector1">
            <a:avLst/>
          </a:prstGeom>
          <a:noFill/>
          <a:ln cap="flat" cmpd="sng" w="38100">
            <a:solidFill>
              <a:srgbClr val="0000FF"/>
            </a:solidFill>
            <a:prstDash val="solid"/>
            <a:round/>
            <a:headEnd len="lg" w="lg" type="none"/>
            <a:tailEnd len="lg" w="lg" type="triangle"/>
          </a:ln>
        </p:spPr>
      </p:cxnSp>
      <p:sp>
        <p:nvSpPr>
          <p:cNvPr id="718" name="Shape 718"/>
          <p:cNvSpPr txBox="1"/>
          <p:nvPr/>
        </p:nvSpPr>
        <p:spPr>
          <a:xfrm>
            <a:off x="3917450" y="5174250"/>
            <a:ext cx="2077200" cy="952800"/>
          </a:xfrm>
          <a:prstGeom prst="rect">
            <a:avLst/>
          </a:prstGeom>
          <a:noFill/>
          <a:ln>
            <a:noFill/>
          </a:ln>
        </p:spPr>
        <p:txBody>
          <a:bodyPr anchorCtr="0" anchor="t" bIns="182850" lIns="182850" rIns="182850" wrap="square" tIns="182850">
            <a:noAutofit/>
          </a:bodyPr>
          <a:lstStyle/>
          <a:p>
            <a:pPr lvl="0">
              <a:spcBef>
                <a:spcPts val="0"/>
              </a:spcBef>
              <a:buNone/>
            </a:pPr>
            <a:r>
              <a:rPr lang="en-GB" sz="2800">
                <a:solidFill>
                  <a:srgbClr val="B7B7B7"/>
                </a:solidFill>
              </a:rPr>
              <a:t>p</a:t>
            </a:r>
            <a:r>
              <a:rPr lang="en-GB" sz="2800">
                <a:solidFill>
                  <a:srgbClr val="B7B7B7"/>
                </a:solidFill>
              </a:rPr>
              <a:t>ath finding</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Shape 12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Potential Technical Challenges</a:t>
            </a:r>
          </a:p>
        </p:txBody>
      </p:sp>
      <p:sp>
        <p:nvSpPr>
          <p:cNvPr id="128" name="Shape 12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Serialisation when saving</a:t>
            </a:r>
          </a:p>
          <a:p>
            <a:pPr indent="-800100" lvl="0" marL="914400" rtl="0">
              <a:spcBef>
                <a:spcPts val="0"/>
              </a:spcBef>
              <a:spcAft>
                <a:spcPts val="0"/>
              </a:spcAft>
            </a:pPr>
            <a:r>
              <a:rPr lang="en-GB"/>
              <a:t>Checkpoint system architecture</a:t>
            </a:r>
          </a:p>
          <a:p>
            <a:pPr indent="-800100" lvl="0" marL="914400" rtl="0">
              <a:spcBef>
                <a:spcPts val="0"/>
              </a:spcBef>
              <a:spcAft>
                <a:spcPts val="0"/>
              </a:spcAft>
            </a:pPr>
            <a:r>
              <a:rPr lang="en-GB"/>
              <a:t>Procedural generation of testing grounds</a:t>
            </a:r>
          </a:p>
          <a:p>
            <a:pPr indent="-800100" lvl="0" marL="914400" rtl="0">
              <a:spcBef>
                <a:spcPts val="0"/>
              </a:spcBef>
            </a:pPr>
            <a:r>
              <a:rPr lang="en-GB"/>
              <a:t>Creating a new skeletal animation.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0" st="0"/>
                                            </p:txEl>
                                          </p:spTgt>
                                        </p:tgtEl>
                                        <p:attrNameLst>
                                          <p:attrName>style.visibility</p:attrName>
                                        </p:attrNameLst>
                                      </p:cBhvr>
                                      <p:to>
                                        <p:strVal val="visible"/>
                                      </p:to>
                                    </p:set>
                                    <p:animEffect filter="fade" transition="in">
                                      <p:cBhvr>
                                        <p:cTn dur="1000"/>
                                        <p:tgtEl>
                                          <p:spTgt spid="1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 st="1"/>
                                            </p:txEl>
                                          </p:spTgt>
                                        </p:tgtEl>
                                        <p:attrNameLst>
                                          <p:attrName>style.visibility</p:attrName>
                                        </p:attrNameLst>
                                      </p:cBhvr>
                                      <p:to>
                                        <p:strVal val="visible"/>
                                      </p:to>
                                    </p:set>
                                    <p:animEffect filter="fade" transition="in">
                                      <p:cBhvr>
                                        <p:cTn dur="1000"/>
                                        <p:tgtEl>
                                          <p:spTgt spid="1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2" st="2"/>
                                            </p:txEl>
                                          </p:spTgt>
                                        </p:tgtEl>
                                        <p:attrNameLst>
                                          <p:attrName>style.visibility</p:attrName>
                                        </p:attrNameLst>
                                      </p:cBhvr>
                                      <p:to>
                                        <p:strVal val="visible"/>
                                      </p:to>
                                    </p:set>
                                    <p:animEffect filter="fade" transition="in">
                                      <p:cBhvr>
                                        <p:cTn dur="1000"/>
                                        <p:tgtEl>
                                          <p:spTgt spid="12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3" st="3"/>
                                            </p:txEl>
                                          </p:spTgt>
                                        </p:tgtEl>
                                        <p:attrNameLst>
                                          <p:attrName>style.visibility</p:attrName>
                                        </p:attrNameLst>
                                      </p:cBhvr>
                                      <p:to>
                                        <p:strVal val="visible"/>
                                      </p:to>
                                    </p:set>
                                    <p:animEffect filter="fade" transition="in">
                                      <p:cBhvr>
                                        <p:cTn dur="1000"/>
                                        <p:tgtEl>
                                          <p:spTgt spid="12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2" name="Shape 722"/>
        <p:cNvGrpSpPr/>
        <p:nvPr/>
      </p:nvGrpSpPr>
      <p:grpSpPr>
        <a:xfrm>
          <a:off x="0" y="0"/>
          <a:ext cx="0" cy="0"/>
          <a:chOff x="0" y="0"/>
          <a:chExt cx="0" cy="0"/>
        </a:xfrm>
      </p:grpSpPr>
      <p:sp>
        <p:nvSpPr>
          <p:cNvPr id="723" name="Shape 72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Why isn’t the character animating?</a:t>
            </a:r>
          </a:p>
        </p:txBody>
      </p:sp>
      <p:sp>
        <p:nvSpPr>
          <p:cNvPr id="724" name="Shape 72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Re-watch the previous video if required</a:t>
            </a:r>
          </a:p>
          <a:p>
            <a:pPr indent="-800100" lvl="0" marL="914400" rtl="0">
              <a:spcBef>
                <a:spcPts val="0"/>
              </a:spcBef>
              <a:spcAft>
                <a:spcPts val="0"/>
              </a:spcAft>
            </a:pPr>
            <a:r>
              <a:rPr lang="en-GB"/>
              <a:t>Think through the steps</a:t>
            </a:r>
          </a:p>
          <a:p>
            <a:pPr indent="-800100" lvl="0" marL="914400" rtl="0">
              <a:spcBef>
                <a:spcPts val="0"/>
              </a:spcBef>
              <a:spcAft>
                <a:spcPts val="0"/>
              </a:spcAft>
            </a:pPr>
            <a:r>
              <a:rPr lang="en-GB"/>
              <a:t>See if you can find the cause</a:t>
            </a:r>
          </a:p>
          <a:p>
            <a:pPr indent="-800100" lvl="0" marL="914400" rtl="0">
              <a:spcBef>
                <a:spcPts val="0"/>
              </a:spcBef>
              <a:spcAft>
                <a:spcPts val="0"/>
              </a:spcAft>
            </a:pPr>
            <a:r>
              <a:rPr lang="en-GB"/>
              <a:t>Test by making a small change (one setting)</a:t>
            </a:r>
          </a:p>
          <a:p>
            <a:pPr indent="-800100" lvl="0" marL="914400" rtl="0">
              <a:spcBef>
                <a:spcPts val="0"/>
              </a:spcBef>
              <a:spcAft>
                <a:spcPts val="0"/>
              </a:spcAft>
            </a:pPr>
            <a:r>
              <a:rPr lang="en-GB"/>
              <a:t>Let us know your thinking process</a:t>
            </a:r>
          </a:p>
          <a:p>
            <a:pPr indent="-800100" lvl="0" marL="914400" rtl="0">
              <a:spcBef>
                <a:spcPts val="0"/>
              </a:spcBef>
            </a:pPr>
            <a:r>
              <a:rPr lang="en-GB"/>
              <a:t>Spend approx 20 mins on this I suggest.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0" st="0"/>
                                            </p:txEl>
                                          </p:spTgt>
                                        </p:tgtEl>
                                        <p:attrNameLst>
                                          <p:attrName>style.visibility</p:attrName>
                                        </p:attrNameLst>
                                      </p:cBhvr>
                                      <p:to>
                                        <p:strVal val="visible"/>
                                      </p:to>
                                    </p:set>
                                    <p:animEffect filter="fade" transition="in">
                                      <p:cBhvr>
                                        <p:cTn dur="1000"/>
                                        <p:tgtEl>
                                          <p:spTgt spid="72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1" st="1"/>
                                            </p:txEl>
                                          </p:spTgt>
                                        </p:tgtEl>
                                        <p:attrNameLst>
                                          <p:attrName>style.visibility</p:attrName>
                                        </p:attrNameLst>
                                      </p:cBhvr>
                                      <p:to>
                                        <p:strVal val="visible"/>
                                      </p:to>
                                    </p:set>
                                    <p:animEffect filter="fade" transition="in">
                                      <p:cBhvr>
                                        <p:cTn dur="1000"/>
                                        <p:tgtEl>
                                          <p:spTgt spid="72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2" st="2"/>
                                            </p:txEl>
                                          </p:spTgt>
                                        </p:tgtEl>
                                        <p:attrNameLst>
                                          <p:attrName>style.visibility</p:attrName>
                                        </p:attrNameLst>
                                      </p:cBhvr>
                                      <p:to>
                                        <p:strVal val="visible"/>
                                      </p:to>
                                    </p:set>
                                    <p:animEffect filter="fade" transition="in">
                                      <p:cBhvr>
                                        <p:cTn dur="1000"/>
                                        <p:tgtEl>
                                          <p:spTgt spid="72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3" st="3"/>
                                            </p:txEl>
                                          </p:spTgt>
                                        </p:tgtEl>
                                        <p:attrNameLst>
                                          <p:attrName>style.visibility</p:attrName>
                                        </p:attrNameLst>
                                      </p:cBhvr>
                                      <p:to>
                                        <p:strVal val="visible"/>
                                      </p:to>
                                    </p:set>
                                    <p:animEffect filter="fade" transition="in">
                                      <p:cBhvr>
                                        <p:cTn dur="1000"/>
                                        <p:tgtEl>
                                          <p:spTgt spid="72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4" st="4"/>
                                            </p:txEl>
                                          </p:spTgt>
                                        </p:tgtEl>
                                        <p:attrNameLst>
                                          <p:attrName>style.visibility</p:attrName>
                                        </p:attrNameLst>
                                      </p:cBhvr>
                                      <p:to>
                                        <p:strVal val="visible"/>
                                      </p:to>
                                    </p:set>
                                    <p:animEffect filter="fade" transition="in">
                                      <p:cBhvr>
                                        <p:cTn dur="1000"/>
                                        <p:tgtEl>
                                          <p:spTgt spid="72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5" st="5"/>
                                            </p:txEl>
                                          </p:spTgt>
                                        </p:tgtEl>
                                        <p:attrNameLst>
                                          <p:attrName>style.visibility</p:attrName>
                                        </p:attrNameLst>
                                      </p:cBhvr>
                                      <p:to>
                                        <p:strVal val="visible"/>
                                      </p:to>
                                    </p:set>
                                    <p:animEffect filter="fade" transition="in">
                                      <p:cBhvr>
                                        <p:cTn dur="1000"/>
                                        <p:tgtEl>
                                          <p:spTgt spid="724">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8" name="Shape 728"/>
        <p:cNvGrpSpPr/>
        <p:nvPr/>
      </p:nvGrpSpPr>
      <p:grpSpPr>
        <a:xfrm>
          <a:off x="0" y="0"/>
          <a:ext cx="0" cy="0"/>
          <a:chOff x="0" y="0"/>
          <a:chExt cx="0" cy="0"/>
        </a:xfrm>
      </p:grpSpPr>
      <p:sp>
        <p:nvSpPr>
          <p:cNvPr id="729" name="Shape 72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Customising a Character Blueprint</a:t>
            </a:r>
          </a:p>
        </p:txBody>
      </p:sp>
      <p:sp>
        <p:nvSpPr>
          <p:cNvPr id="730" name="Shape 73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4" name="Shape 734"/>
        <p:cNvGrpSpPr/>
        <p:nvPr/>
      </p:nvGrpSpPr>
      <p:grpSpPr>
        <a:xfrm>
          <a:off x="0" y="0"/>
          <a:ext cx="0" cy="0"/>
          <a:chOff x="0" y="0"/>
          <a:chExt cx="0" cy="0"/>
        </a:xfrm>
      </p:grpSpPr>
      <p:sp>
        <p:nvSpPr>
          <p:cNvPr id="735" name="Shape 73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736" name="Shape 73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You can start with a off-the-shelf blueprint</a:t>
            </a:r>
          </a:p>
          <a:p>
            <a:pPr indent="-800100" lvl="0" marL="914400" rtl="0">
              <a:spcBef>
                <a:spcPts val="0"/>
              </a:spcBef>
              <a:spcAft>
                <a:spcPts val="0"/>
              </a:spcAft>
            </a:pPr>
            <a:r>
              <a:rPr lang="en-GB"/>
              <a:t>We can then add our reusable components</a:t>
            </a:r>
          </a:p>
          <a:p>
            <a:pPr indent="-800100" lvl="0" marL="914400" rtl="0">
              <a:spcBef>
                <a:spcPts val="0"/>
              </a:spcBef>
            </a:pPr>
            <a:r>
              <a:rPr lang="en-GB"/>
              <a:t>Another way of getting our desired character.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6">
                                            <p:txEl>
                                              <p:pRg end="0" st="0"/>
                                            </p:txEl>
                                          </p:spTgt>
                                        </p:tgtEl>
                                        <p:attrNameLst>
                                          <p:attrName>style.visibility</p:attrName>
                                        </p:attrNameLst>
                                      </p:cBhvr>
                                      <p:to>
                                        <p:strVal val="visible"/>
                                      </p:to>
                                    </p:set>
                                    <p:animEffect filter="fade" transition="in">
                                      <p:cBhvr>
                                        <p:cTn dur="1000"/>
                                        <p:tgtEl>
                                          <p:spTgt spid="73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6">
                                            <p:txEl>
                                              <p:pRg end="1" st="1"/>
                                            </p:txEl>
                                          </p:spTgt>
                                        </p:tgtEl>
                                        <p:attrNameLst>
                                          <p:attrName>style.visibility</p:attrName>
                                        </p:attrNameLst>
                                      </p:cBhvr>
                                      <p:to>
                                        <p:strVal val="visible"/>
                                      </p:to>
                                    </p:set>
                                    <p:animEffect filter="fade" transition="in">
                                      <p:cBhvr>
                                        <p:cTn dur="1000"/>
                                        <p:tgtEl>
                                          <p:spTgt spid="73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6">
                                            <p:txEl>
                                              <p:pRg end="2" st="2"/>
                                            </p:txEl>
                                          </p:spTgt>
                                        </p:tgtEl>
                                        <p:attrNameLst>
                                          <p:attrName>style.visibility</p:attrName>
                                        </p:attrNameLst>
                                      </p:cBhvr>
                                      <p:to>
                                        <p:strVal val="visible"/>
                                      </p:to>
                                    </p:set>
                                    <p:animEffect filter="fade" transition="in">
                                      <p:cBhvr>
                                        <p:cTn dur="1000"/>
                                        <p:tgtEl>
                                          <p:spTgt spid="73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0" name="Shape 740"/>
        <p:cNvGrpSpPr/>
        <p:nvPr/>
      </p:nvGrpSpPr>
      <p:grpSpPr>
        <a:xfrm>
          <a:off x="0" y="0"/>
          <a:ext cx="0" cy="0"/>
          <a:chOff x="0" y="0"/>
          <a:chExt cx="0" cy="0"/>
        </a:xfrm>
      </p:grpSpPr>
      <p:sp>
        <p:nvSpPr>
          <p:cNvPr id="741" name="Shape 74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your new Blueprint</a:t>
            </a:r>
          </a:p>
        </p:txBody>
      </p:sp>
      <p:sp>
        <p:nvSpPr>
          <p:cNvPr id="742" name="Shape 74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Ensure your ASP based guard works</a:t>
            </a:r>
          </a:p>
          <a:p>
            <a:pPr indent="-800100" lvl="0" marL="914400" rtl="0">
              <a:spcBef>
                <a:spcPts val="0"/>
              </a:spcBef>
              <a:spcAft>
                <a:spcPts val="0"/>
              </a:spcAft>
            </a:pPr>
            <a:r>
              <a:rPr lang="en-GB"/>
              <a:t>Make sure you feel happy with why</a:t>
            </a:r>
          </a:p>
          <a:p>
            <a:pPr indent="-800100" lvl="0" marL="914400" rtl="0">
              <a:spcBef>
                <a:spcPts val="0"/>
              </a:spcBef>
            </a:pPr>
            <a:r>
              <a:rPr lang="en-GB"/>
              <a:t>Save your &amp; close your project.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2">
                                            <p:txEl>
                                              <p:pRg end="0" st="0"/>
                                            </p:txEl>
                                          </p:spTgt>
                                        </p:tgtEl>
                                        <p:attrNameLst>
                                          <p:attrName>style.visibility</p:attrName>
                                        </p:attrNameLst>
                                      </p:cBhvr>
                                      <p:to>
                                        <p:strVal val="visible"/>
                                      </p:to>
                                    </p:set>
                                    <p:animEffect filter="fade" transition="in">
                                      <p:cBhvr>
                                        <p:cTn dur="1000"/>
                                        <p:tgtEl>
                                          <p:spTgt spid="74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2">
                                            <p:txEl>
                                              <p:pRg end="1" st="1"/>
                                            </p:txEl>
                                          </p:spTgt>
                                        </p:tgtEl>
                                        <p:attrNameLst>
                                          <p:attrName>style.visibility</p:attrName>
                                        </p:attrNameLst>
                                      </p:cBhvr>
                                      <p:to>
                                        <p:strVal val="visible"/>
                                      </p:to>
                                    </p:set>
                                    <p:animEffect filter="fade" transition="in">
                                      <p:cBhvr>
                                        <p:cTn dur="1000"/>
                                        <p:tgtEl>
                                          <p:spTgt spid="74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2">
                                            <p:txEl>
                                              <p:pRg end="2" st="2"/>
                                            </p:txEl>
                                          </p:spTgt>
                                        </p:tgtEl>
                                        <p:attrNameLst>
                                          <p:attrName>style.visibility</p:attrName>
                                        </p:attrNameLst>
                                      </p:cBhvr>
                                      <p:to>
                                        <p:strVal val="visible"/>
                                      </p:to>
                                    </p:set>
                                    <p:animEffect filter="fade" transition="in">
                                      <p:cBhvr>
                                        <p:cTn dur="1000"/>
                                        <p:tgtEl>
                                          <p:spTgt spid="74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6" name="Shape 746"/>
        <p:cNvGrpSpPr/>
        <p:nvPr/>
      </p:nvGrpSpPr>
      <p:grpSpPr>
        <a:xfrm>
          <a:off x="0" y="0"/>
          <a:ext cx="0" cy="0"/>
          <a:chOff x="0" y="0"/>
          <a:chExt cx="0" cy="0"/>
        </a:xfrm>
      </p:grpSpPr>
      <p:sp>
        <p:nvSpPr>
          <p:cNvPr id="747" name="Shape 74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Sub Behaviour Trees</a:t>
            </a:r>
          </a:p>
        </p:txBody>
      </p:sp>
      <p:sp>
        <p:nvSpPr>
          <p:cNvPr id="748" name="Shape 74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2" name="Shape 752"/>
        <p:cNvGrpSpPr/>
        <p:nvPr/>
      </p:nvGrpSpPr>
      <p:grpSpPr>
        <a:xfrm>
          <a:off x="0" y="0"/>
          <a:ext cx="0" cy="0"/>
          <a:chOff x="0" y="0"/>
          <a:chExt cx="0" cy="0"/>
        </a:xfrm>
      </p:grpSpPr>
      <p:sp>
        <p:nvSpPr>
          <p:cNvPr id="753" name="Shape 75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754" name="Shape 75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Behaviour trees can get complex</a:t>
            </a:r>
          </a:p>
          <a:p>
            <a:pPr indent="-800100" lvl="0" marL="914400" rtl="0">
              <a:spcBef>
                <a:spcPts val="0"/>
              </a:spcBef>
              <a:spcAft>
                <a:spcPts val="0"/>
              </a:spcAft>
            </a:pPr>
            <a:r>
              <a:rPr lang="en-GB"/>
              <a:t>We want to keep a consistent level of abstraction</a:t>
            </a:r>
          </a:p>
          <a:p>
            <a:pPr indent="-800100" lvl="0" marL="914400" rtl="0">
              <a:spcBef>
                <a:spcPts val="0"/>
              </a:spcBef>
              <a:spcAft>
                <a:spcPts val="0"/>
              </a:spcAft>
            </a:pPr>
            <a:r>
              <a:rPr lang="en-GB"/>
              <a:t>Behaviour trees can run “sub” trees</a:t>
            </a:r>
          </a:p>
          <a:p>
            <a:pPr indent="-800100" lvl="0" marL="914400" rtl="0">
              <a:spcBef>
                <a:spcPts val="0"/>
              </a:spcBef>
            </a:pPr>
            <a:r>
              <a:rPr lang="en-GB"/>
              <a:t>This helps us organise our project.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4">
                                            <p:txEl>
                                              <p:pRg end="0" st="0"/>
                                            </p:txEl>
                                          </p:spTgt>
                                        </p:tgtEl>
                                        <p:attrNameLst>
                                          <p:attrName>style.visibility</p:attrName>
                                        </p:attrNameLst>
                                      </p:cBhvr>
                                      <p:to>
                                        <p:strVal val="visible"/>
                                      </p:to>
                                    </p:set>
                                    <p:animEffect filter="fade" transition="in">
                                      <p:cBhvr>
                                        <p:cTn dur="1000"/>
                                        <p:tgtEl>
                                          <p:spTgt spid="7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4">
                                            <p:txEl>
                                              <p:pRg end="1" st="1"/>
                                            </p:txEl>
                                          </p:spTgt>
                                        </p:tgtEl>
                                        <p:attrNameLst>
                                          <p:attrName>style.visibility</p:attrName>
                                        </p:attrNameLst>
                                      </p:cBhvr>
                                      <p:to>
                                        <p:strVal val="visible"/>
                                      </p:to>
                                    </p:set>
                                    <p:animEffect filter="fade" transition="in">
                                      <p:cBhvr>
                                        <p:cTn dur="1000"/>
                                        <p:tgtEl>
                                          <p:spTgt spid="75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4">
                                            <p:txEl>
                                              <p:pRg end="2" st="2"/>
                                            </p:txEl>
                                          </p:spTgt>
                                        </p:tgtEl>
                                        <p:attrNameLst>
                                          <p:attrName>style.visibility</p:attrName>
                                        </p:attrNameLst>
                                      </p:cBhvr>
                                      <p:to>
                                        <p:strVal val="visible"/>
                                      </p:to>
                                    </p:set>
                                    <p:animEffect filter="fade" transition="in">
                                      <p:cBhvr>
                                        <p:cTn dur="1000"/>
                                        <p:tgtEl>
                                          <p:spTgt spid="75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4">
                                            <p:txEl>
                                              <p:pRg end="3" st="3"/>
                                            </p:txEl>
                                          </p:spTgt>
                                        </p:tgtEl>
                                        <p:attrNameLst>
                                          <p:attrName>style.visibility</p:attrName>
                                        </p:attrNameLst>
                                      </p:cBhvr>
                                      <p:to>
                                        <p:strVal val="visible"/>
                                      </p:to>
                                    </p:set>
                                    <p:animEffect filter="fade" transition="in">
                                      <p:cBhvr>
                                        <p:cTn dur="1000"/>
                                        <p:tgtEl>
                                          <p:spTgt spid="75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8" name="Shape 758"/>
        <p:cNvGrpSpPr/>
        <p:nvPr/>
      </p:nvGrpSpPr>
      <p:grpSpPr>
        <a:xfrm>
          <a:off x="0" y="0"/>
          <a:ext cx="0" cy="0"/>
          <a:chOff x="0" y="0"/>
          <a:chExt cx="0" cy="0"/>
        </a:xfrm>
      </p:grpSpPr>
      <p:sp>
        <p:nvSpPr>
          <p:cNvPr id="759" name="Shape 75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Make some Interesting Behaviour</a:t>
            </a:r>
          </a:p>
        </p:txBody>
      </p:sp>
      <p:sp>
        <p:nvSpPr>
          <p:cNvPr id="760" name="Shape 76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Play with sub-behaviour trees</a:t>
            </a:r>
          </a:p>
          <a:p>
            <a:pPr indent="-800100" lvl="0" marL="914400" rtl="0">
              <a:spcBef>
                <a:spcPts val="0"/>
              </a:spcBef>
              <a:spcAft>
                <a:spcPts val="0"/>
              </a:spcAft>
            </a:pPr>
            <a:r>
              <a:rPr lang="en-GB"/>
              <a:t>Share your top-level, and one or two next level</a:t>
            </a:r>
          </a:p>
          <a:p>
            <a:pPr indent="-800100" lvl="0" marL="914400" rtl="0">
              <a:spcBef>
                <a:spcPts val="0"/>
              </a:spcBef>
              <a:spcAft>
                <a:spcPts val="0"/>
              </a:spcAft>
            </a:pPr>
            <a:r>
              <a:rPr lang="en-GB"/>
              <a:t>Optionally share a short video or animated GIF</a:t>
            </a:r>
          </a:p>
          <a:p>
            <a:pPr indent="-800100" lvl="0" marL="914400" rtl="0">
              <a:spcBef>
                <a:spcPts val="0"/>
              </a:spcBef>
            </a:pPr>
            <a:r>
              <a:rPr lang="en-GB"/>
              <a:t>Have fun, get creative.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0">
                                            <p:txEl>
                                              <p:pRg end="0" st="0"/>
                                            </p:txEl>
                                          </p:spTgt>
                                        </p:tgtEl>
                                        <p:attrNameLst>
                                          <p:attrName>style.visibility</p:attrName>
                                        </p:attrNameLst>
                                      </p:cBhvr>
                                      <p:to>
                                        <p:strVal val="visible"/>
                                      </p:to>
                                    </p:set>
                                    <p:animEffect filter="fade" transition="in">
                                      <p:cBhvr>
                                        <p:cTn dur="1000"/>
                                        <p:tgtEl>
                                          <p:spTgt spid="76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0">
                                            <p:txEl>
                                              <p:pRg end="1" st="1"/>
                                            </p:txEl>
                                          </p:spTgt>
                                        </p:tgtEl>
                                        <p:attrNameLst>
                                          <p:attrName>style.visibility</p:attrName>
                                        </p:attrNameLst>
                                      </p:cBhvr>
                                      <p:to>
                                        <p:strVal val="visible"/>
                                      </p:to>
                                    </p:set>
                                    <p:animEffect filter="fade" transition="in">
                                      <p:cBhvr>
                                        <p:cTn dur="1000"/>
                                        <p:tgtEl>
                                          <p:spTgt spid="76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0">
                                            <p:txEl>
                                              <p:pRg end="2" st="2"/>
                                            </p:txEl>
                                          </p:spTgt>
                                        </p:tgtEl>
                                        <p:attrNameLst>
                                          <p:attrName>style.visibility</p:attrName>
                                        </p:attrNameLst>
                                      </p:cBhvr>
                                      <p:to>
                                        <p:strVal val="visible"/>
                                      </p:to>
                                    </p:set>
                                    <p:animEffect filter="fade" transition="in">
                                      <p:cBhvr>
                                        <p:cTn dur="1000"/>
                                        <p:tgtEl>
                                          <p:spTgt spid="76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0">
                                            <p:txEl>
                                              <p:pRg end="3" st="3"/>
                                            </p:txEl>
                                          </p:spTgt>
                                        </p:tgtEl>
                                        <p:attrNameLst>
                                          <p:attrName>style.visibility</p:attrName>
                                        </p:attrNameLst>
                                      </p:cBhvr>
                                      <p:to>
                                        <p:strVal val="visible"/>
                                      </p:to>
                                    </p:set>
                                    <p:animEffect filter="fade" transition="in">
                                      <p:cBhvr>
                                        <p:cTn dur="1000"/>
                                        <p:tgtEl>
                                          <p:spTgt spid="76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4" name="Shape 764"/>
        <p:cNvGrpSpPr/>
        <p:nvPr/>
      </p:nvGrpSpPr>
      <p:grpSpPr>
        <a:xfrm>
          <a:off x="0" y="0"/>
          <a:ext cx="0" cy="0"/>
          <a:chOff x="0" y="0"/>
          <a:chExt cx="0" cy="0"/>
        </a:xfrm>
      </p:grpSpPr>
      <p:sp>
        <p:nvSpPr>
          <p:cNvPr id="765" name="Shape 76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Talking Head - Introducing Sam</a:t>
            </a:r>
          </a:p>
        </p:txBody>
      </p:sp>
      <p:sp>
        <p:nvSpPr>
          <p:cNvPr id="766" name="Shape 76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0" name="Shape 770"/>
        <p:cNvGrpSpPr/>
        <p:nvPr/>
      </p:nvGrpSpPr>
      <p:grpSpPr>
        <a:xfrm>
          <a:off x="0" y="0"/>
          <a:ext cx="0" cy="0"/>
          <a:chOff x="0" y="0"/>
          <a:chExt cx="0" cy="0"/>
        </a:xfrm>
      </p:grpSpPr>
      <p:sp>
        <p:nvSpPr>
          <p:cNvPr id="771" name="Shape 77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772" name="Shape 77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Congratulations on getting this far in the course.</a:t>
            </a:r>
          </a:p>
          <a:p>
            <a:pPr indent="-800100" lvl="0" marL="914400" rtl="0">
              <a:spcBef>
                <a:spcPts val="0"/>
              </a:spcBef>
              <a:spcAft>
                <a:spcPts val="0"/>
              </a:spcAft>
            </a:pPr>
            <a:r>
              <a:rPr lang="en-GB"/>
              <a:t>Recapping the AI work we have done so far.</a:t>
            </a:r>
          </a:p>
          <a:p>
            <a:pPr indent="-800100" lvl="0" marL="914400" rtl="0">
              <a:spcBef>
                <a:spcPts val="0"/>
              </a:spcBef>
            </a:pPr>
            <a:r>
              <a:rPr lang="en-GB"/>
              <a:t>Introducing the new instructor for the section: Sam.</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2">
                                            <p:txEl>
                                              <p:pRg end="0" st="0"/>
                                            </p:txEl>
                                          </p:spTgt>
                                        </p:tgtEl>
                                        <p:attrNameLst>
                                          <p:attrName>style.visibility</p:attrName>
                                        </p:attrNameLst>
                                      </p:cBhvr>
                                      <p:to>
                                        <p:strVal val="visible"/>
                                      </p:to>
                                    </p:set>
                                    <p:animEffect filter="fade" transition="in">
                                      <p:cBhvr>
                                        <p:cTn dur="1000"/>
                                        <p:tgtEl>
                                          <p:spTgt spid="7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2">
                                            <p:txEl>
                                              <p:pRg end="1" st="1"/>
                                            </p:txEl>
                                          </p:spTgt>
                                        </p:tgtEl>
                                        <p:attrNameLst>
                                          <p:attrName>style.visibility</p:attrName>
                                        </p:attrNameLst>
                                      </p:cBhvr>
                                      <p:to>
                                        <p:strVal val="visible"/>
                                      </p:to>
                                    </p:set>
                                    <p:animEffect filter="fade" transition="in">
                                      <p:cBhvr>
                                        <p:cTn dur="1000"/>
                                        <p:tgtEl>
                                          <p:spTgt spid="7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2">
                                            <p:txEl>
                                              <p:pRg end="2" st="2"/>
                                            </p:txEl>
                                          </p:spTgt>
                                        </p:tgtEl>
                                        <p:attrNameLst>
                                          <p:attrName>style.visibility</p:attrName>
                                        </p:attrNameLst>
                                      </p:cBhvr>
                                      <p:to>
                                        <p:strVal val="visible"/>
                                      </p:to>
                                    </p:set>
                                    <p:animEffect filter="fade" transition="in">
                                      <p:cBhvr>
                                        <p:cTn dur="1000"/>
                                        <p:tgtEl>
                                          <p:spTgt spid="77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6" name="Shape 776"/>
        <p:cNvGrpSpPr/>
        <p:nvPr/>
      </p:nvGrpSpPr>
      <p:grpSpPr>
        <a:xfrm>
          <a:off x="0" y="0"/>
          <a:ext cx="0" cy="0"/>
          <a:chOff x="0" y="0"/>
          <a:chExt cx="0" cy="0"/>
        </a:xfrm>
      </p:grpSpPr>
      <p:sp>
        <p:nvSpPr>
          <p:cNvPr id="777" name="Shape 777"/>
          <p:cNvSpPr txBox="1"/>
          <p:nvPr>
            <p:ph type="title"/>
          </p:nvPr>
        </p:nvSpPr>
        <p:spPr>
          <a:xfrm>
            <a:off x="714500" y="7480700"/>
            <a:ext cx="13615800" cy="1353000"/>
          </a:xfrm>
          <a:prstGeom prst="rect">
            <a:avLst/>
          </a:prstGeom>
        </p:spPr>
        <p:txBody>
          <a:bodyPr anchorCtr="0" anchor="t" bIns="68550" lIns="68550" rIns="68550" wrap="square" tIns="68550">
            <a:noAutofit/>
          </a:bodyPr>
          <a:lstStyle/>
          <a:p>
            <a:pPr lvl="0" rtl="0">
              <a:spcBef>
                <a:spcPts val="0"/>
              </a:spcBef>
              <a:buNone/>
            </a:pPr>
            <a:r>
              <a:rPr lang="en-GB"/>
              <a:t>Refactoring Superpowers</a:t>
            </a:r>
          </a:p>
        </p:txBody>
      </p:sp>
      <p:sp>
        <p:nvSpPr>
          <p:cNvPr id="778" name="Shape 77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